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sldIdLst>
    <p:sldId id="272" r:id="rId2"/>
    <p:sldId id="409" r:id="rId3"/>
    <p:sldId id="398" r:id="rId4"/>
    <p:sldId id="403" r:id="rId5"/>
    <p:sldId id="404" r:id="rId6"/>
    <p:sldId id="406" r:id="rId7"/>
    <p:sldId id="319" r:id="rId8"/>
    <p:sldId id="281" r:id="rId9"/>
    <p:sldId id="326" r:id="rId10"/>
    <p:sldId id="325" r:id="rId11"/>
    <p:sldId id="327" r:id="rId12"/>
    <p:sldId id="329" r:id="rId13"/>
    <p:sldId id="328" r:id="rId14"/>
    <p:sldId id="276" r:id="rId15"/>
    <p:sldId id="313" r:id="rId16"/>
    <p:sldId id="318" r:id="rId17"/>
    <p:sldId id="311" r:id="rId18"/>
    <p:sldId id="320" r:id="rId19"/>
    <p:sldId id="321" r:id="rId20"/>
    <p:sldId id="324" r:id="rId21"/>
    <p:sldId id="277" r:id="rId22"/>
    <p:sldId id="280" r:id="rId23"/>
    <p:sldId id="282" r:id="rId24"/>
    <p:sldId id="279" r:id="rId25"/>
    <p:sldId id="333" r:id="rId26"/>
    <p:sldId id="393" r:id="rId27"/>
    <p:sldId id="283" r:id="rId28"/>
    <p:sldId id="288" r:id="rId29"/>
    <p:sldId id="294" r:id="rId30"/>
    <p:sldId id="416" r:id="rId31"/>
    <p:sldId id="284" r:id="rId32"/>
    <p:sldId id="289" r:id="rId33"/>
    <p:sldId id="310" r:id="rId34"/>
    <p:sldId id="332" r:id="rId35"/>
    <p:sldId id="287" r:id="rId36"/>
    <p:sldId id="297" r:id="rId37"/>
    <p:sldId id="330" r:id="rId38"/>
    <p:sldId id="331" r:id="rId39"/>
    <p:sldId id="285" r:id="rId40"/>
    <p:sldId id="338" r:id="rId41"/>
    <p:sldId id="412" r:id="rId42"/>
    <p:sldId id="413" r:id="rId43"/>
    <p:sldId id="414" r:id="rId44"/>
    <p:sldId id="415" r:id="rId45"/>
    <p:sldId id="341" r:id="rId46"/>
    <p:sldId id="420" r:id="rId47"/>
    <p:sldId id="422" r:id="rId48"/>
  </p:sldIdLst>
  <p:sldSz cx="9144000" cy="6858000" type="screen4x3"/>
  <p:notesSz cx="7077075" cy="9363075"/>
  <p:defaultTextStyle>
    <a:defPPr>
      <a:defRPr lang="en-GB"/>
    </a:defPPr>
    <a:lvl1pPr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A10"/>
    <a:srgbClr val="D67F20"/>
    <a:srgbClr val="DF8A2D"/>
    <a:srgbClr val="773715"/>
    <a:srgbClr val="A05F18"/>
    <a:srgbClr val="884113"/>
    <a:srgbClr val="79340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6280" autoAdjust="0"/>
  </p:normalViewPr>
  <p:slideViewPr>
    <p:cSldViewPr snapToGrid="0">
      <p:cViewPr varScale="1">
        <p:scale>
          <a:sx n="102" d="100"/>
          <a:sy n="102" d="100"/>
        </p:scale>
        <p:origin x="1140" y="96"/>
      </p:cViewPr>
      <p:guideLst>
        <p:guide orient="horz" pos="916"/>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0" rIns="93921" bIns="46960" numCol="1" anchor="t" anchorCtr="0" compatLnSpc="1">
            <a:prstTxWarp prst="textNoShape">
              <a:avLst/>
            </a:prstTxWarp>
          </a:bodyPr>
          <a:lstStyle>
            <a:lvl1pPr eaLnBrk="1" hangingPunct="1">
              <a:defRPr sz="1200" baseline="0" smtClean="0"/>
            </a:lvl1pPr>
          </a:lstStyle>
          <a:p>
            <a:pPr>
              <a:defRPr/>
            </a:pPr>
            <a:endParaRPr lang="en-GB" altLang="en-US" dirty="0"/>
          </a:p>
        </p:txBody>
      </p:sp>
      <p:sp>
        <p:nvSpPr>
          <p:cNvPr id="3075" name="Rectangle 3"/>
          <p:cNvSpPr>
            <a:spLocks noGrp="1" noChangeArrowheads="1"/>
          </p:cNvSpPr>
          <p:nvPr>
            <p:ph type="dt" idx="1"/>
          </p:nvPr>
        </p:nvSpPr>
        <p:spPr bwMode="auto">
          <a:xfrm>
            <a:off x="4008706"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0" rIns="93921" bIns="46960" numCol="1" anchor="t" anchorCtr="0" compatLnSpc="1">
            <a:prstTxWarp prst="textNoShape">
              <a:avLst/>
            </a:prstTxWarp>
          </a:bodyPr>
          <a:lstStyle>
            <a:lvl1pPr algn="r" eaLnBrk="1" hangingPunct="1">
              <a:defRPr sz="1200" baseline="0" smtClean="0"/>
            </a:lvl1pPr>
          </a:lstStyle>
          <a:p>
            <a:pPr>
              <a:defRPr/>
            </a:pPr>
            <a:endParaRPr lang="en-GB" altLang="en-US" dirty="0"/>
          </a:p>
        </p:txBody>
      </p:sp>
      <p:sp>
        <p:nvSpPr>
          <p:cNvPr id="307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7708" y="4447461"/>
            <a:ext cx="5661660"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0" rIns="93921" bIns="4696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078" name="Rectangle 6"/>
          <p:cNvSpPr>
            <a:spLocks noGrp="1" noChangeArrowheads="1"/>
          </p:cNvSpPr>
          <p:nvPr>
            <p:ph type="ftr" sz="quarter" idx="4"/>
          </p:nvPr>
        </p:nvSpPr>
        <p:spPr bwMode="auto">
          <a:xfrm>
            <a:off x="1" y="8893296"/>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0" rIns="93921" bIns="46960" numCol="1" anchor="b" anchorCtr="0" compatLnSpc="1">
            <a:prstTxWarp prst="textNoShape">
              <a:avLst/>
            </a:prstTxWarp>
          </a:bodyPr>
          <a:lstStyle>
            <a:lvl1pPr eaLnBrk="1" hangingPunct="1">
              <a:defRPr sz="1200" baseline="0" smtClean="0"/>
            </a:lvl1pPr>
          </a:lstStyle>
          <a:p>
            <a:pPr>
              <a:defRPr/>
            </a:pPr>
            <a:endParaRPr lang="en-GB" altLang="en-US" dirty="0"/>
          </a:p>
        </p:txBody>
      </p:sp>
      <p:sp>
        <p:nvSpPr>
          <p:cNvPr id="3079" name="Rectangle 7"/>
          <p:cNvSpPr>
            <a:spLocks noGrp="1" noChangeArrowheads="1"/>
          </p:cNvSpPr>
          <p:nvPr>
            <p:ph type="sldNum" sz="quarter" idx="5"/>
          </p:nvPr>
        </p:nvSpPr>
        <p:spPr bwMode="auto">
          <a:xfrm>
            <a:off x="4008706" y="8893296"/>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0" rIns="93921" bIns="46960" numCol="1" anchor="b" anchorCtr="0" compatLnSpc="1">
            <a:prstTxWarp prst="textNoShape">
              <a:avLst/>
            </a:prstTxWarp>
          </a:bodyPr>
          <a:lstStyle>
            <a:lvl1pPr algn="r" eaLnBrk="1" hangingPunct="1">
              <a:defRPr sz="1200" baseline="0" smtClean="0"/>
            </a:lvl1pPr>
          </a:lstStyle>
          <a:p>
            <a:pPr>
              <a:defRPr/>
            </a:pPr>
            <a:fld id="{B5D99985-732F-46E0-A50A-C5A1B76ADF55}" type="slidenum">
              <a:rPr lang="en-GB" altLang="en-US"/>
              <a:pPr>
                <a:defRPr/>
              </a:pPr>
              <a:t>‹#›</a:t>
            </a:fld>
            <a:endParaRPr lang="en-GB" altLang="en-US" dirty="0"/>
          </a:p>
        </p:txBody>
      </p:sp>
    </p:spTree>
    <p:extLst>
      <p:ext uri="{BB962C8B-B14F-4D97-AF65-F5344CB8AC3E}">
        <p14:creationId xmlns:p14="http://schemas.microsoft.com/office/powerpoint/2010/main" val="1734834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defRPr>
            </a:lvl1pPr>
            <a:lvl2pPr marL="763105" indent="-293502">
              <a:defRPr baseline="-25000">
                <a:solidFill>
                  <a:schemeClr val="tx1"/>
                </a:solidFill>
                <a:latin typeface="Arial" panose="020B0604020202020204" pitchFamily="34" charset="0"/>
              </a:defRPr>
            </a:lvl2pPr>
            <a:lvl3pPr marL="1174009" indent="-234802">
              <a:defRPr baseline="-25000">
                <a:solidFill>
                  <a:schemeClr val="tx1"/>
                </a:solidFill>
                <a:latin typeface="Arial" panose="020B0604020202020204" pitchFamily="34" charset="0"/>
              </a:defRPr>
            </a:lvl3pPr>
            <a:lvl4pPr marL="1643611" indent="-234802">
              <a:defRPr baseline="-25000">
                <a:solidFill>
                  <a:schemeClr val="tx1"/>
                </a:solidFill>
                <a:latin typeface="Arial" panose="020B0604020202020204" pitchFamily="34" charset="0"/>
              </a:defRPr>
            </a:lvl4pPr>
            <a:lvl5pPr marL="2113216" indent="-234802">
              <a:defRPr baseline="-25000">
                <a:solidFill>
                  <a:schemeClr val="tx1"/>
                </a:solidFill>
                <a:latin typeface="Arial" panose="020B0604020202020204" pitchFamily="34" charset="0"/>
              </a:defRPr>
            </a:lvl5pPr>
            <a:lvl6pPr marL="2582819" indent="-234802" eaLnBrk="0" fontAlgn="base" hangingPunct="0">
              <a:spcBef>
                <a:spcPct val="0"/>
              </a:spcBef>
              <a:spcAft>
                <a:spcPct val="0"/>
              </a:spcAft>
              <a:defRPr baseline="-25000">
                <a:solidFill>
                  <a:schemeClr val="tx1"/>
                </a:solidFill>
                <a:latin typeface="Arial" panose="020B0604020202020204" pitchFamily="34" charset="0"/>
              </a:defRPr>
            </a:lvl6pPr>
            <a:lvl7pPr marL="3052422" indent="-234802" eaLnBrk="0" fontAlgn="base" hangingPunct="0">
              <a:spcBef>
                <a:spcPct val="0"/>
              </a:spcBef>
              <a:spcAft>
                <a:spcPct val="0"/>
              </a:spcAft>
              <a:defRPr baseline="-25000">
                <a:solidFill>
                  <a:schemeClr val="tx1"/>
                </a:solidFill>
                <a:latin typeface="Arial" panose="020B0604020202020204" pitchFamily="34" charset="0"/>
              </a:defRPr>
            </a:lvl7pPr>
            <a:lvl8pPr marL="3522026" indent="-234802" eaLnBrk="0" fontAlgn="base" hangingPunct="0">
              <a:spcBef>
                <a:spcPct val="0"/>
              </a:spcBef>
              <a:spcAft>
                <a:spcPct val="0"/>
              </a:spcAft>
              <a:defRPr baseline="-25000">
                <a:solidFill>
                  <a:schemeClr val="tx1"/>
                </a:solidFill>
                <a:latin typeface="Arial" panose="020B0604020202020204" pitchFamily="34" charset="0"/>
              </a:defRPr>
            </a:lvl8pPr>
            <a:lvl9pPr marL="3991628" indent="-234802" eaLnBrk="0" fontAlgn="base" hangingPunct="0">
              <a:spcBef>
                <a:spcPct val="0"/>
              </a:spcBef>
              <a:spcAft>
                <a:spcPct val="0"/>
              </a:spcAft>
              <a:defRPr baseline="-25000">
                <a:solidFill>
                  <a:schemeClr val="tx1"/>
                </a:solidFill>
                <a:latin typeface="Arial" panose="020B0604020202020204" pitchFamily="34" charset="0"/>
              </a:defRPr>
            </a:lvl9pPr>
          </a:lstStyle>
          <a:p>
            <a:fld id="{17329E38-B0FB-4F25-8D2A-77D039C3C18D}" type="slidenum">
              <a:rPr lang="en-GB" altLang="en-US" baseline="0"/>
              <a:pPr/>
              <a:t>1</a:t>
            </a:fld>
            <a:endParaRPr lang="en-GB" altLang="en-US" baseline="0"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94104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10</a:t>
            </a:fld>
            <a:endParaRPr lang="en-GB" altLang="en-US" dirty="0"/>
          </a:p>
        </p:txBody>
      </p:sp>
    </p:spTree>
    <p:extLst>
      <p:ext uri="{BB962C8B-B14F-4D97-AF65-F5344CB8AC3E}">
        <p14:creationId xmlns:p14="http://schemas.microsoft.com/office/powerpoint/2010/main" val="2136727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11</a:t>
            </a:fld>
            <a:endParaRPr lang="en-GB" altLang="en-US" dirty="0"/>
          </a:p>
        </p:txBody>
      </p:sp>
    </p:spTree>
    <p:extLst>
      <p:ext uri="{BB962C8B-B14F-4D97-AF65-F5344CB8AC3E}">
        <p14:creationId xmlns:p14="http://schemas.microsoft.com/office/powerpoint/2010/main" val="1019676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12</a:t>
            </a:fld>
            <a:endParaRPr lang="en-GB" altLang="en-US" dirty="0"/>
          </a:p>
        </p:txBody>
      </p:sp>
    </p:spTree>
    <p:extLst>
      <p:ext uri="{BB962C8B-B14F-4D97-AF65-F5344CB8AC3E}">
        <p14:creationId xmlns:p14="http://schemas.microsoft.com/office/powerpoint/2010/main" val="2714556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13</a:t>
            </a:fld>
            <a:endParaRPr lang="en-GB" altLang="en-US" dirty="0"/>
          </a:p>
        </p:txBody>
      </p:sp>
    </p:spTree>
    <p:extLst>
      <p:ext uri="{BB962C8B-B14F-4D97-AF65-F5344CB8AC3E}">
        <p14:creationId xmlns:p14="http://schemas.microsoft.com/office/powerpoint/2010/main" val="200198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14</a:t>
            </a:fld>
            <a:endParaRPr lang="en-GB" altLang="en-US" dirty="0"/>
          </a:p>
        </p:txBody>
      </p:sp>
    </p:spTree>
    <p:extLst>
      <p:ext uri="{BB962C8B-B14F-4D97-AF65-F5344CB8AC3E}">
        <p14:creationId xmlns:p14="http://schemas.microsoft.com/office/powerpoint/2010/main" val="693128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15</a:t>
            </a:fld>
            <a:endParaRPr lang="en-GB" altLang="en-US" dirty="0"/>
          </a:p>
        </p:txBody>
      </p:sp>
    </p:spTree>
    <p:extLst>
      <p:ext uri="{BB962C8B-B14F-4D97-AF65-F5344CB8AC3E}">
        <p14:creationId xmlns:p14="http://schemas.microsoft.com/office/powerpoint/2010/main" val="1763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16</a:t>
            </a:fld>
            <a:endParaRPr lang="en-GB" altLang="en-US" dirty="0"/>
          </a:p>
        </p:txBody>
      </p:sp>
    </p:spTree>
    <p:extLst>
      <p:ext uri="{BB962C8B-B14F-4D97-AF65-F5344CB8AC3E}">
        <p14:creationId xmlns:p14="http://schemas.microsoft.com/office/powerpoint/2010/main" val="1610823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17</a:t>
            </a:fld>
            <a:endParaRPr lang="en-GB" altLang="en-US" dirty="0"/>
          </a:p>
        </p:txBody>
      </p:sp>
    </p:spTree>
    <p:extLst>
      <p:ext uri="{BB962C8B-B14F-4D97-AF65-F5344CB8AC3E}">
        <p14:creationId xmlns:p14="http://schemas.microsoft.com/office/powerpoint/2010/main" val="3601970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18</a:t>
            </a:fld>
            <a:endParaRPr lang="en-GB" altLang="en-US" dirty="0"/>
          </a:p>
        </p:txBody>
      </p:sp>
    </p:spTree>
    <p:extLst>
      <p:ext uri="{BB962C8B-B14F-4D97-AF65-F5344CB8AC3E}">
        <p14:creationId xmlns:p14="http://schemas.microsoft.com/office/powerpoint/2010/main" val="4165848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19</a:t>
            </a:fld>
            <a:endParaRPr lang="en-GB" altLang="en-US" dirty="0"/>
          </a:p>
        </p:txBody>
      </p:sp>
    </p:spTree>
    <p:extLst>
      <p:ext uri="{BB962C8B-B14F-4D97-AF65-F5344CB8AC3E}">
        <p14:creationId xmlns:p14="http://schemas.microsoft.com/office/powerpoint/2010/main" val="128126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2</a:t>
            </a:fld>
            <a:endParaRPr lang="en-GB" altLang="en-US" dirty="0"/>
          </a:p>
        </p:txBody>
      </p:sp>
    </p:spTree>
    <p:extLst>
      <p:ext uri="{BB962C8B-B14F-4D97-AF65-F5344CB8AC3E}">
        <p14:creationId xmlns:p14="http://schemas.microsoft.com/office/powerpoint/2010/main" val="186703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20</a:t>
            </a:fld>
            <a:endParaRPr lang="en-GB" altLang="en-US" dirty="0"/>
          </a:p>
        </p:txBody>
      </p:sp>
    </p:spTree>
    <p:extLst>
      <p:ext uri="{BB962C8B-B14F-4D97-AF65-F5344CB8AC3E}">
        <p14:creationId xmlns:p14="http://schemas.microsoft.com/office/powerpoint/2010/main" val="3448698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21</a:t>
            </a:fld>
            <a:endParaRPr lang="en-GB" altLang="en-US" dirty="0"/>
          </a:p>
        </p:txBody>
      </p:sp>
    </p:spTree>
    <p:extLst>
      <p:ext uri="{BB962C8B-B14F-4D97-AF65-F5344CB8AC3E}">
        <p14:creationId xmlns:p14="http://schemas.microsoft.com/office/powerpoint/2010/main" val="2158983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22</a:t>
            </a:fld>
            <a:endParaRPr lang="en-GB" altLang="en-US" dirty="0"/>
          </a:p>
        </p:txBody>
      </p:sp>
    </p:spTree>
    <p:extLst>
      <p:ext uri="{BB962C8B-B14F-4D97-AF65-F5344CB8AC3E}">
        <p14:creationId xmlns:p14="http://schemas.microsoft.com/office/powerpoint/2010/main" val="446618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23</a:t>
            </a:fld>
            <a:endParaRPr lang="en-GB" altLang="en-US" dirty="0"/>
          </a:p>
        </p:txBody>
      </p:sp>
    </p:spTree>
    <p:extLst>
      <p:ext uri="{BB962C8B-B14F-4D97-AF65-F5344CB8AC3E}">
        <p14:creationId xmlns:p14="http://schemas.microsoft.com/office/powerpoint/2010/main" val="3890077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24</a:t>
            </a:fld>
            <a:endParaRPr lang="en-GB" altLang="en-US" dirty="0"/>
          </a:p>
        </p:txBody>
      </p:sp>
    </p:spTree>
    <p:extLst>
      <p:ext uri="{BB962C8B-B14F-4D97-AF65-F5344CB8AC3E}">
        <p14:creationId xmlns:p14="http://schemas.microsoft.com/office/powerpoint/2010/main" val="3479320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25</a:t>
            </a:fld>
            <a:endParaRPr lang="en-GB" altLang="en-US" dirty="0"/>
          </a:p>
        </p:txBody>
      </p:sp>
    </p:spTree>
    <p:extLst>
      <p:ext uri="{BB962C8B-B14F-4D97-AF65-F5344CB8AC3E}">
        <p14:creationId xmlns:p14="http://schemas.microsoft.com/office/powerpoint/2010/main" val="793513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26</a:t>
            </a:fld>
            <a:endParaRPr lang="en-GB" altLang="en-US" dirty="0"/>
          </a:p>
        </p:txBody>
      </p:sp>
    </p:spTree>
    <p:extLst>
      <p:ext uri="{BB962C8B-B14F-4D97-AF65-F5344CB8AC3E}">
        <p14:creationId xmlns:p14="http://schemas.microsoft.com/office/powerpoint/2010/main" val="255265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27</a:t>
            </a:fld>
            <a:endParaRPr lang="en-GB" altLang="en-US" dirty="0"/>
          </a:p>
        </p:txBody>
      </p:sp>
    </p:spTree>
    <p:extLst>
      <p:ext uri="{BB962C8B-B14F-4D97-AF65-F5344CB8AC3E}">
        <p14:creationId xmlns:p14="http://schemas.microsoft.com/office/powerpoint/2010/main" val="556430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28</a:t>
            </a:fld>
            <a:endParaRPr lang="en-GB" altLang="en-US" dirty="0"/>
          </a:p>
        </p:txBody>
      </p:sp>
    </p:spTree>
    <p:extLst>
      <p:ext uri="{BB962C8B-B14F-4D97-AF65-F5344CB8AC3E}">
        <p14:creationId xmlns:p14="http://schemas.microsoft.com/office/powerpoint/2010/main" val="92241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29</a:t>
            </a:fld>
            <a:endParaRPr lang="en-GB" altLang="en-US" dirty="0"/>
          </a:p>
        </p:txBody>
      </p:sp>
    </p:spTree>
    <p:extLst>
      <p:ext uri="{BB962C8B-B14F-4D97-AF65-F5344CB8AC3E}">
        <p14:creationId xmlns:p14="http://schemas.microsoft.com/office/powerpoint/2010/main" val="267397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3</a:t>
            </a:fld>
            <a:endParaRPr lang="en-GB" altLang="en-US" dirty="0"/>
          </a:p>
        </p:txBody>
      </p:sp>
    </p:spTree>
    <p:extLst>
      <p:ext uri="{BB962C8B-B14F-4D97-AF65-F5344CB8AC3E}">
        <p14:creationId xmlns:p14="http://schemas.microsoft.com/office/powerpoint/2010/main" val="2655236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30</a:t>
            </a:fld>
            <a:endParaRPr lang="en-GB" altLang="en-US" dirty="0"/>
          </a:p>
        </p:txBody>
      </p:sp>
    </p:spTree>
    <p:extLst>
      <p:ext uri="{BB962C8B-B14F-4D97-AF65-F5344CB8AC3E}">
        <p14:creationId xmlns:p14="http://schemas.microsoft.com/office/powerpoint/2010/main" val="1797696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31</a:t>
            </a:fld>
            <a:endParaRPr lang="en-GB" altLang="en-US" dirty="0"/>
          </a:p>
        </p:txBody>
      </p:sp>
    </p:spTree>
    <p:extLst>
      <p:ext uri="{BB962C8B-B14F-4D97-AF65-F5344CB8AC3E}">
        <p14:creationId xmlns:p14="http://schemas.microsoft.com/office/powerpoint/2010/main" val="1072009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32</a:t>
            </a:fld>
            <a:endParaRPr lang="en-GB" altLang="en-US" dirty="0"/>
          </a:p>
        </p:txBody>
      </p:sp>
    </p:spTree>
    <p:extLst>
      <p:ext uri="{BB962C8B-B14F-4D97-AF65-F5344CB8AC3E}">
        <p14:creationId xmlns:p14="http://schemas.microsoft.com/office/powerpoint/2010/main" val="2731691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33</a:t>
            </a:fld>
            <a:endParaRPr lang="en-GB" altLang="en-US" dirty="0"/>
          </a:p>
        </p:txBody>
      </p:sp>
    </p:spTree>
    <p:extLst>
      <p:ext uri="{BB962C8B-B14F-4D97-AF65-F5344CB8AC3E}">
        <p14:creationId xmlns:p14="http://schemas.microsoft.com/office/powerpoint/2010/main" val="2586670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34</a:t>
            </a:fld>
            <a:endParaRPr lang="en-GB" altLang="en-US" dirty="0"/>
          </a:p>
        </p:txBody>
      </p:sp>
    </p:spTree>
    <p:extLst>
      <p:ext uri="{BB962C8B-B14F-4D97-AF65-F5344CB8AC3E}">
        <p14:creationId xmlns:p14="http://schemas.microsoft.com/office/powerpoint/2010/main" val="1362095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35</a:t>
            </a:fld>
            <a:endParaRPr lang="en-GB" altLang="en-US" dirty="0"/>
          </a:p>
        </p:txBody>
      </p:sp>
    </p:spTree>
    <p:extLst>
      <p:ext uri="{BB962C8B-B14F-4D97-AF65-F5344CB8AC3E}">
        <p14:creationId xmlns:p14="http://schemas.microsoft.com/office/powerpoint/2010/main" val="3116095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36</a:t>
            </a:fld>
            <a:endParaRPr lang="en-GB" altLang="en-US" dirty="0"/>
          </a:p>
        </p:txBody>
      </p:sp>
    </p:spTree>
    <p:extLst>
      <p:ext uri="{BB962C8B-B14F-4D97-AF65-F5344CB8AC3E}">
        <p14:creationId xmlns:p14="http://schemas.microsoft.com/office/powerpoint/2010/main" val="867889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37</a:t>
            </a:fld>
            <a:endParaRPr lang="en-GB" altLang="en-US" dirty="0"/>
          </a:p>
        </p:txBody>
      </p:sp>
    </p:spTree>
    <p:extLst>
      <p:ext uri="{BB962C8B-B14F-4D97-AF65-F5344CB8AC3E}">
        <p14:creationId xmlns:p14="http://schemas.microsoft.com/office/powerpoint/2010/main" val="490055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38</a:t>
            </a:fld>
            <a:endParaRPr lang="en-GB" altLang="en-US" dirty="0"/>
          </a:p>
        </p:txBody>
      </p:sp>
    </p:spTree>
    <p:extLst>
      <p:ext uri="{BB962C8B-B14F-4D97-AF65-F5344CB8AC3E}">
        <p14:creationId xmlns:p14="http://schemas.microsoft.com/office/powerpoint/2010/main" val="1531429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39</a:t>
            </a:fld>
            <a:endParaRPr lang="en-GB" altLang="en-US" dirty="0"/>
          </a:p>
        </p:txBody>
      </p:sp>
    </p:spTree>
    <p:extLst>
      <p:ext uri="{BB962C8B-B14F-4D97-AF65-F5344CB8AC3E}">
        <p14:creationId xmlns:p14="http://schemas.microsoft.com/office/powerpoint/2010/main" val="93116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4</a:t>
            </a:fld>
            <a:endParaRPr lang="en-GB" altLang="en-US" dirty="0"/>
          </a:p>
        </p:txBody>
      </p:sp>
    </p:spTree>
    <p:extLst>
      <p:ext uri="{BB962C8B-B14F-4D97-AF65-F5344CB8AC3E}">
        <p14:creationId xmlns:p14="http://schemas.microsoft.com/office/powerpoint/2010/main" val="1110726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40</a:t>
            </a:fld>
            <a:endParaRPr lang="en-GB" altLang="en-US" dirty="0"/>
          </a:p>
        </p:txBody>
      </p:sp>
    </p:spTree>
    <p:extLst>
      <p:ext uri="{BB962C8B-B14F-4D97-AF65-F5344CB8AC3E}">
        <p14:creationId xmlns:p14="http://schemas.microsoft.com/office/powerpoint/2010/main" val="444375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41</a:t>
            </a:fld>
            <a:endParaRPr lang="en-GB" altLang="en-US" dirty="0"/>
          </a:p>
        </p:txBody>
      </p:sp>
    </p:spTree>
    <p:extLst>
      <p:ext uri="{BB962C8B-B14F-4D97-AF65-F5344CB8AC3E}">
        <p14:creationId xmlns:p14="http://schemas.microsoft.com/office/powerpoint/2010/main" val="637902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42</a:t>
            </a:fld>
            <a:endParaRPr lang="en-GB" altLang="en-US" dirty="0"/>
          </a:p>
        </p:txBody>
      </p:sp>
    </p:spTree>
    <p:extLst>
      <p:ext uri="{BB962C8B-B14F-4D97-AF65-F5344CB8AC3E}">
        <p14:creationId xmlns:p14="http://schemas.microsoft.com/office/powerpoint/2010/main" val="3042451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43</a:t>
            </a:fld>
            <a:endParaRPr lang="en-GB" altLang="en-US" dirty="0"/>
          </a:p>
        </p:txBody>
      </p:sp>
    </p:spTree>
    <p:extLst>
      <p:ext uri="{BB962C8B-B14F-4D97-AF65-F5344CB8AC3E}">
        <p14:creationId xmlns:p14="http://schemas.microsoft.com/office/powerpoint/2010/main" val="3991284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44</a:t>
            </a:fld>
            <a:endParaRPr lang="en-GB" altLang="en-US" dirty="0"/>
          </a:p>
        </p:txBody>
      </p:sp>
    </p:spTree>
    <p:extLst>
      <p:ext uri="{BB962C8B-B14F-4D97-AF65-F5344CB8AC3E}">
        <p14:creationId xmlns:p14="http://schemas.microsoft.com/office/powerpoint/2010/main" val="14609946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45</a:t>
            </a:fld>
            <a:endParaRPr lang="en-GB" altLang="en-US" dirty="0"/>
          </a:p>
        </p:txBody>
      </p:sp>
    </p:spTree>
    <p:extLst>
      <p:ext uri="{BB962C8B-B14F-4D97-AF65-F5344CB8AC3E}">
        <p14:creationId xmlns:p14="http://schemas.microsoft.com/office/powerpoint/2010/main" val="1259254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46</a:t>
            </a:fld>
            <a:endParaRPr lang="en-GB" altLang="en-US" dirty="0"/>
          </a:p>
        </p:txBody>
      </p:sp>
    </p:spTree>
    <p:extLst>
      <p:ext uri="{BB962C8B-B14F-4D97-AF65-F5344CB8AC3E}">
        <p14:creationId xmlns:p14="http://schemas.microsoft.com/office/powerpoint/2010/main" val="493234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47</a:t>
            </a:fld>
            <a:endParaRPr lang="en-GB" altLang="en-US" dirty="0"/>
          </a:p>
        </p:txBody>
      </p:sp>
    </p:spTree>
    <p:extLst>
      <p:ext uri="{BB962C8B-B14F-4D97-AF65-F5344CB8AC3E}">
        <p14:creationId xmlns:p14="http://schemas.microsoft.com/office/powerpoint/2010/main" val="16643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5</a:t>
            </a:fld>
            <a:endParaRPr lang="en-GB" altLang="en-US" dirty="0"/>
          </a:p>
        </p:txBody>
      </p:sp>
    </p:spTree>
    <p:extLst>
      <p:ext uri="{BB962C8B-B14F-4D97-AF65-F5344CB8AC3E}">
        <p14:creationId xmlns:p14="http://schemas.microsoft.com/office/powerpoint/2010/main" val="341189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6</a:t>
            </a:fld>
            <a:endParaRPr lang="en-GB" altLang="en-US" dirty="0"/>
          </a:p>
        </p:txBody>
      </p:sp>
    </p:spTree>
    <p:extLst>
      <p:ext uri="{BB962C8B-B14F-4D97-AF65-F5344CB8AC3E}">
        <p14:creationId xmlns:p14="http://schemas.microsoft.com/office/powerpoint/2010/main" val="370740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7</a:t>
            </a:fld>
            <a:endParaRPr lang="en-GB" altLang="en-US" dirty="0"/>
          </a:p>
        </p:txBody>
      </p:sp>
    </p:spTree>
    <p:extLst>
      <p:ext uri="{BB962C8B-B14F-4D97-AF65-F5344CB8AC3E}">
        <p14:creationId xmlns:p14="http://schemas.microsoft.com/office/powerpoint/2010/main" val="177767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8</a:t>
            </a:fld>
            <a:endParaRPr lang="en-GB" altLang="en-US" dirty="0"/>
          </a:p>
        </p:txBody>
      </p:sp>
    </p:spTree>
    <p:extLst>
      <p:ext uri="{BB962C8B-B14F-4D97-AF65-F5344CB8AC3E}">
        <p14:creationId xmlns:p14="http://schemas.microsoft.com/office/powerpoint/2010/main" val="55643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99985-732F-46E0-A50A-C5A1B76ADF55}" type="slidenum">
              <a:rPr lang="en-GB" altLang="en-US" smtClean="0"/>
              <a:pPr>
                <a:defRPr/>
              </a:pPr>
              <a:t>9</a:t>
            </a:fld>
            <a:endParaRPr lang="en-GB" altLang="en-US" dirty="0"/>
          </a:p>
        </p:txBody>
      </p:sp>
    </p:spTree>
    <p:extLst>
      <p:ext uri="{BB962C8B-B14F-4D97-AF65-F5344CB8AC3E}">
        <p14:creationId xmlns:p14="http://schemas.microsoft.com/office/powerpoint/2010/main" val="763694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5" descr="box-outs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Grp="1" noChangeArrowheads="1"/>
          </p:cNvSpPr>
          <p:nvPr>
            <p:ph type="ctrTitle"/>
          </p:nvPr>
        </p:nvSpPr>
        <p:spPr>
          <a:xfrm>
            <a:off x="685800" y="2130425"/>
            <a:ext cx="7772400" cy="1470025"/>
          </a:xfrm>
          <a:solidFill>
            <a:srgbClr val="F2B67A">
              <a:alpha val="50000"/>
            </a:srgbClr>
          </a:solidFill>
        </p:spPr>
        <p:txBody>
          <a:bodyPr/>
          <a:lstStyle>
            <a:lvl1pPr>
              <a:defRPr/>
            </a:lvl1pPr>
          </a:lstStyle>
          <a:p>
            <a:pPr lvl="0"/>
            <a:r>
              <a:rPr lang="en-GB" altLang="en-US" noProof="0"/>
              <a:t>Click to edit Master title style</a:t>
            </a:r>
          </a:p>
        </p:txBody>
      </p:sp>
      <p:sp>
        <p:nvSpPr>
          <p:cNvPr id="61444" name="Rectangle 4"/>
          <p:cNvSpPr>
            <a:spLocks noGrp="1" noChangeArrowheads="1"/>
          </p:cNvSpPr>
          <p:nvPr>
            <p:ph type="subTitle" idx="1"/>
          </p:nvPr>
        </p:nvSpPr>
        <p:spPr>
          <a:xfrm>
            <a:off x="1371600" y="3886200"/>
            <a:ext cx="6400800" cy="1752600"/>
          </a:xfrm>
        </p:spPr>
        <p:txBody>
          <a:bodyPr/>
          <a:lstStyle>
            <a:lvl1pPr marL="0" indent="0" algn="ctr">
              <a:buFontTx/>
              <a:buNone/>
              <a:defRPr b="1"/>
            </a:lvl1pPr>
          </a:lstStyle>
          <a:p>
            <a:pPr lvl="0"/>
            <a:r>
              <a:rPr lang="en-GB" altLang="en-US" noProof="0"/>
              <a:t>Click to edit Master subtitle style</a:t>
            </a:r>
          </a:p>
        </p:txBody>
      </p:sp>
      <p:sp>
        <p:nvSpPr>
          <p:cNvPr id="5" name="Rectangle 5"/>
          <p:cNvSpPr>
            <a:spLocks noGrp="1" noChangeArrowheads="1"/>
          </p:cNvSpPr>
          <p:nvPr>
            <p:ph type="dt" sz="half" idx="10"/>
          </p:nvPr>
        </p:nvSpPr>
        <p:spPr/>
        <p:txBody>
          <a:bodyPr/>
          <a:lstStyle>
            <a:lvl1pPr>
              <a:defRPr smtClean="0"/>
            </a:lvl1pPr>
          </a:lstStyle>
          <a:p>
            <a:pPr>
              <a:defRPr/>
            </a:pPr>
            <a:endParaRPr lang="en-GB" altLang="en-US" dirty="0"/>
          </a:p>
        </p:txBody>
      </p:sp>
      <p:sp>
        <p:nvSpPr>
          <p:cNvPr id="6" name="Rectangle 6"/>
          <p:cNvSpPr>
            <a:spLocks noGrp="1" noChangeArrowheads="1"/>
          </p:cNvSpPr>
          <p:nvPr>
            <p:ph type="ftr" sz="quarter" idx="11"/>
          </p:nvPr>
        </p:nvSpPr>
        <p:spPr/>
        <p:txBody>
          <a:bodyPr/>
          <a:lstStyle>
            <a:lvl1pPr>
              <a:defRPr smtClean="0"/>
            </a:lvl1pPr>
          </a:lstStyle>
          <a:p>
            <a:pPr>
              <a:defRPr/>
            </a:pPr>
            <a:endParaRPr lang="en-GB" altLang="en-US" dirty="0"/>
          </a:p>
        </p:txBody>
      </p:sp>
      <p:sp>
        <p:nvSpPr>
          <p:cNvPr id="7" name="Rectangle 7"/>
          <p:cNvSpPr>
            <a:spLocks noGrp="1" noChangeArrowheads="1"/>
          </p:cNvSpPr>
          <p:nvPr>
            <p:ph type="sldNum" sz="quarter" idx="12"/>
          </p:nvPr>
        </p:nvSpPr>
        <p:spPr/>
        <p:txBody>
          <a:bodyPr/>
          <a:lstStyle>
            <a:lvl1pPr>
              <a:defRPr smtClean="0"/>
            </a:lvl1pPr>
          </a:lstStyle>
          <a:p>
            <a:pPr>
              <a:defRPr/>
            </a:pPr>
            <a:fld id="{ADF7405E-3BE2-4D9E-8469-4EDF8D7DC76B}" type="slidenum">
              <a:rPr lang="en-GB" altLang="en-US"/>
              <a:pPr>
                <a:defRPr/>
              </a:pPr>
              <a:t>‹#›</a:t>
            </a:fld>
            <a:endParaRPr lang="en-GB" altLang="en-US" dirty="0"/>
          </a:p>
        </p:txBody>
      </p:sp>
    </p:spTree>
    <p:extLst>
      <p:ext uri="{BB962C8B-B14F-4D97-AF65-F5344CB8AC3E}">
        <p14:creationId xmlns:p14="http://schemas.microsoft.com/office/powerpoint/2010/main" val="113589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1F126F-66FA-435B-8A02-81E1CF3534AE}" type="slidenum">
              <a:rPr lang="en-GB" altLang="en-US"/>
              <a:pPr>
                <a:defRPr/>
              </a:pPr>
              <a:t>‹#›</a:t>
            </a:fld>
            <a:endParaRPr lang="en-GB" altLang="en-US" dirty="0"/>
          </a:p>
        </p:txBody>
      </p:sp>
    </p:spTree>
    <p:extLst>
      <p:ext uri="{BB962C8B-B14F-4D97-AF65-F5344CB8AC3E}">
        <p14:creationId xmlns:p14="http://schemas.microsoft.com/office/powerpoint/2010/main" val="30794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08125"/>
            <a:ext cx="2009775" cy="46180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58800" y="1508125"/>
            <a:ext cx="5880100" cy="4618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ABC50F3-65C9-462F-9918-4E46BD238B1C}" type="slidenum">
              <a:rPr lang="en-GB" altLang="en-US"/>
              <a:pPr>
                <a:defRPr/>
              </a:pPr>
              <a:t>‹#›</a:t>
            </a:fld>
            <a:endParaRPr lang="en-GB" altLang="en-US" dirty="0"/>
          </a:p>
        </p:txBody>
      </p:sp>
    </p:spTree>
    <p:extLst>
      <p:ext uri="{BB962C8B-B14F-4D97-AF65-F5344CB8AC3E}">
        <p14:creationId xmlns:p14="http://schemas.microsoft.com/office/powerpoint/2010/main" val="149846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8800" y="1508125"/>
            <a:ext cx="8042275" cy="954088"/>
          </a:xfrm>
        </p:spPr>
        <p:txBody>
          <a:bodyPr/>
          <a:lstStyle/>
          <a:p>
            <a:r>
              <a:rPr lang="en-US"/>
              <a:t>Click to edit Master title style</a:t>
            </a:r>
            <a:endParaRPr lang="en-GB"/>
          </a:p>
        </p:txBody>
      </p:sp>
      <p:sp>
        <p:nvSpPr>
          <p:cNvPr id="3" name="Table Placeholder 2"/>
          <p:cNvSpPr>
            <a:spLocks noGrp="1"/>
          </p:cNvSpPr>
          <p:nvPr>
            <p:ph type="tbl" idx="1"/>
          </p:nvPr>
        </p:nvSpPr>
        <p:spPr>
          <a:xfrm>
            <a:off x="558800" y="2471738"/>
            <a:ext cx="8042275" cy="3654425"/>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78929EE-50DB-4820-A74C-3DFCBD9351C3}" type="slidenum">
              <a:rPr lang="en-GB" altLang="en-US"/>
              <a:pPr>
                <a:defRPr/>
              </a:pPr>
              <a:t>‹#›</a:t>
            </a:fld>
            <a:endParaRPr lang="en-GB" altLang="en-US" dirty="0"/>
          </a:p>
        </p:txBody>
      </p:sp>
    </p:spTree>
    <p:extLst>
      <p:ext uri="{BB962C8B-B14F-4D97-AF65-F5344CB8AC3E}">
        <p14:creationId xmlns:p14="http://schemas.microsoft.com/office/powerpoint/2010/main" val="410030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800" y="1508125"/>
            <a:ext cx="8042275" cy="9540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558800" y="2471738"/>
            <a:ext cx="3944938" cy="365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6138" y="2471738"/>
            <a:ext cx="3944937" cy="365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9CDB516-B4EB-4933-8B7C-CC608A12ADFB}" type="slidenum">
              <a:rPr lang="en-GB" altLang="en-US"/>
              <a:pPr>
                <a:defRPr/>
              </a:pPr>
              <a:t>‹#›</a:t>
            </a:fld>
            <a:endParaRPr lang="en-GB" altLang="en-US" dirty="0"/>
          </a:p>
        </p:txBody>
      </p:sp>
    </p:spTree>
    <p:extLst>
      <p:ext uri="{BB962C8B-B14F-4D97-AF65-F5344CB8AC3E}">
        <p14:creationId xmlns:p14="http://schemas.microsoft.com/office/powerpoint/2010/main" val="200795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822569-F466-49D3-BC18-789743A50ED9}" type="slidenum">
              <a:rPr lang="en-GB" altLang="en-US"/>
              <a:pPr>
                <a:defRPr/>
              </a:pPr>
              <a:t>‹#›</a:t>
            </a:fld>
            <a:endParaRPr lang="en-GB" altLang="en-US" dirty="0"/>
          </a:p>
        </p:txBody>
      </p:sp>
    </p:spTree>
    <p:extLst>
      <p:ext uri="{BB962C8B-B14F-4D97-AF65-F5344CB8AC3E}">
        <p14:creationId xmlns:p14="http://schemas.microsoft.com/office/powerpoint/2010/main" val="240994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A95E3E-A21D-409E-B76F-5C343BCC4042}" type="slidenum">
              <a:rPr lang="en-GB" altLang="en-US"/>
              <a:pPr>
                <a:defRPr/>
              </a:pPr>
              <a:t>‹#›</a:t>
            </a:fld>
            <a:endParaRPr lang="en-GB" altLang="en-US" dirty="0"/>
          </a:p>
        </p:txBody>
      </p:sp>
    </p:spTree>
    <p:extLst>
      <p:ext uri="{BB962C8B-B14F-4D97-AF65-F5344CB8AC3E}">
        <p14:creationId xmlns:p14="http://schemas.microsoft.com/office/powerpoint/2010/main" val="187968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8800" y="2471738"/>
            <a:ext cx="3944938" cy="365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6138" y="2471738"/>
            <a:ext cx="3944937" cy="365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86B4552-5D0F-42F5-8526-F0F1E6F92C62}" type="slidenum">
              <a:rPr lang="en-GB" altLang="en-US"/>
              <a:pPr>
                <a:defRPr/>
              </a:pPr>
              <a:t>‹#›</a:t>
            </a:fld>
            <a:endParaRPr lang="en-GB" altLang="en-US" dirty="0"/>
          </a:p>
        </p:txBody>
      </p:sp>
    </p:spTree>
    <p:extLst>
      <p:ext uri="{BB962C8B-B14F-4D97-AF65-F5344CB8AC3E}">
        <p14:creationId xmlns:p14="http://schemas.microsoft.com/office/powerpoint/2010/main" val="269737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65729FD-69F7-4B51-A7A4-144565ED3DC6}" type="slidenum">
              <a:rPr lang="en-GB" altLang="en-US"/>
              <a:pPr>
                <a:defRPr/>
              </a:pPr>
              <a:t>‹#›</a:t>
            </a:fld>
            <a:endParaRPr lang="en-GB" altLang="en-US" dirty="0"/>
          </a:p>
        </p:txBody>
      </p:sp>
    </p:spTree>
    <p:extLst>
      <p:ext uri="{BB962C8B-B14F-4D97-AF65-F5344CB8AC3E}">
        <p14:creationId xmlns:p14="http://schemas.microsoft.com/office/powerpoint/2010/main" val="233875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6CADE4A-3CEA-4890-91DC-A980B362383D}" type="slidenum">
              <a:rPr lang="en-GB" altLang="en-US"/>
              <a:pPr>
                <a:defRPr/>
              </a:pPr>
              <a:t>‹#›</a:t>
            </a:fld>
            <a:endParaRPr lang="en-GB" altLang="en-US" dirty="0"/>
          </a:p>
        </p:txBody>
      </p:sp>
    </p:spTree>
    <p:extLst>
      <p:ext uri="{BB962C8B-B14F-4D97-AF65-F5344CB8AC3E}">
        <p14:creationId xmlns:p14="http://schemas.microsoft.com/office/powerpoint/2010/main" val="22096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EE6D851-28FD-47B2-8FFF-C8D0D7E45897}" type="slidenum">
              <a:rPr lang="en-GB" altLang="en-US"/>
              <a:pPr>
                <a:defRPr/>
              </a:pPr>
              <a:t>‹#›</a:t>
            </a:fld>
            <a:endParaRPr lang="en-GB" altLang="en-US" dirty="0"/>
          </a:p>
        </p:txBody>
      </p:sp>
    </p:spTree>
    <p:extLst>
      <p:ext uri="{BB962C8B-B14F-4D97-AF65-F5344CB8AC3E}">
        <p14:creationId xmlns:p14="http://schemas.microsoft.com/office/powerpoint/2010/main" val="351470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1B4FE00-E588-4FB2-8EA3-2D0B7AC1655F}" type="slidenum">
              <a:rPr lang="en-GB" altLang="en-US"/>
              <a:pPr>
                <a:defRPr/>
              </a:pPr>
              <a:t>‹#›</a:t>
            </a:fld>
            <a:endParaRPr lang="en-GB" altLang="en-US" dirty="0"/>
          </a:p>
        </p:txBody>
      </p:sp>
    </p:spTree>
    <p:extLst>
      <p:ext uri="{BB962C8B-B14F-4D97-AF65-F5344CB8AC3E}">
        <p14:creationId xmlns:p14="http://schemas.microsoft.com/office/powerpoint/2010/main" val="170613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5D07292-CAF6-4C8A-A9E2-EA1E886609C4}" type="slidenum">
              <a:rPr lang="en-GB" altLang="en-US"/>
              <a:pPr>
                <a:defRPr/>
              </a:pPr>
              <a:t>‹#›</a:t>
            </a:fld>
            <a:endParaRPr lang="en-GB" altLang="en-US" dirty="0"/>
          </a:p>
        </p:txBody>
      </p:sp>
    </p:spTree>
    <p:extLst>
      <p:ext uri="{BB962C8B-B14F-4D97-AF65-F5344CB8AC3E}">
        <p14:creationId xmlns:p14="http://schemas.microsoft.com/office/powerpoint/2010/main" val="419162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2" descr="box-insid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3"/>
          <p:cNvSpPr>
            <a:spLocks noChangeArrowheads="1"/>
          </p:cNvSpPr>
          <p:nvPr userDrawn="1"/>
        </p:nvSpPr>
        <p:spPr bwMode="auto">
          <a:xfrm>
            <a:off x="609600" y="1495425"/>
            <a:ext cx="7983538" cy="4541838"/>
          </a:xfrm>
          <a:prstGeom prst="rect">
            <a:avLst/>
          </a:prstGeom>
          <a:solidFill>
            <a:srgbClr val="FFFFFF">
              <a:alpha val="3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dirty="0"/>
          </a:p>
        </p:txBody>
      </p:sp>
      <p:sp>
        <p:nvSpPr>
          <p:cNvPr id="1028" name="Rectangle 2"/>
          <p:cNvSpPr>
            <a:spLocks noGrp="1" noChangeArrowheads="1"/>
          </p:cNvSpPr>
          <p:nvPr>
            <p:ph type="title"/>
          </p:nvPr>
        </p:nvSpPr>
        <p:spPr bwMode="auto">
          <a:xfrm>
            <a:off x="558800" y="1508125"/>
            <a:ext cx="80422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9" name="Rectangle 3"/>
          <p:cNvSpPr>
            <a:spLocks noGrp="1" noChangeArrowheads="1"/>
          </p:cNvSpPr>
          <p:nvPr>
            <p:ph type="body" idx="1"/>
          </p:nvPr>
        </p:nvSpPr>
        <p:spPr bwMode="auto">
          <a:xfrm>
            <a:off x="558800" y="2471738"/>
            <a:ext cx="8042275"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smtClean="0"/>
            </a:lvl1pPr>
          </a:lstStyle>
          <a:p>
            <a:pPr>
              <a:defRPr/>
            </a:pPr>
            <a:endParaRPr lang="en-GB" altLang="en-US" dirty="0"/>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smtClean="0"/>
            </a:lvl1pPr>
          </a:lstStyle>
          <a:p>
            <a:pPr>
              <a:defRPr/>
            </a:pPr>
            <a:endParaRPr lang="en-GB" altLang="en-US" dirty="0"/>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lvl1pPr>
          </a:lstStyle>
          <a:p>
            <a:pPr>
              <a:defRPr/>
            </a:pPr>
            <a:fld id="{4A0D5E29-7BD3-4185-B7DF-4A5D9A0E66E2}"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anose="020B0604020202020204" pitchFamily="34" charset="0"/>
        </a:defRPr>
      </a:lvl2pPr>
      <a:lvl3pPr algn="ctr" rtl="0" eaLnBrk="0" fontAlgn="base" hangingPunct="0">
        <a:spcBef>
          <a:spcPct val="0"/>
        </a:spcBef>
        <a:spcAft>
          <a:spcPct val="0"/>
        </a:spcAft>
        <a:defRPr sz="3600">
          <a:solidFill>
            <a:schemeClr val="tx2"/>
          </a:solidFill>
          <a:latin typeface="Arial" panose="020B0604020202020204" pitchFamily="34" charset="0"/>
        </a:defRPr>
      </a:lvl3pPr>
      <a:lvl4pPr algn="ctr" rtl="0" eaLnBrk="0" fontAlgn="base" hangingPunct="0">
        <a:spcBef>
          <a:spcPct val="0"/>
        </a:spcBef>
        <a:spcAft>
          <a:spcPct val="0"/>
        </a:spcAft>
        <a:defRPr sz="3600">
          <a:solidFill>
            <a:schemeClr val="tx2"/>
          </a:solidFill>
          <a:latin typeface="Arial" panose="020B0604020202020204" pitchFamily="34" charset="0"/>
        </a:defRPr>
      </a:lvl4pPr>
      <a:lvl5pPr algn="ctr" rtl="0" eaLnBrk="0" fontAlgn="base" hangingPunct="0">
        <a:spcBef>
          <a:spcPct val="0"/>
        </a:spcBef>
        <a:spcAft>
          <a:spcPct val="0"/>
        </a:spcAft>
        <a:defRPr sz="3600">
          <a:solidFill>
            <a:schemeClr val="tx2"/>
          </a:solidFill>
          <a:latin typeface="Arial" panose="020B0604020202020204" pitchFamily="34" charset="0"/>
        </a:defRPr>
      </a:lvl5pPr>
      <a:lvl6pPr marL="457200" algn="ctr" rtl="0" fontAlgn="base">
        <a:spcBef>
          <a:spcPct val="0"/>
        </a:spcBef>
        <a:spcAft>
          <a:spcPct val="0"/>
        </a:spcAft>
        <a:defRPr sz="3600">
          <a:solidFill>
            <a:schemeClr val="tx2"/>
          </a:solidFill>
          <a:latin typeface="Arial" panose="020B0604020202020204" pitchFamily="34" charset="0"/>
        </a:defRPr>
      </a:lvl6pPr>
      <a:lvl7pPr marL="914400" algn="ctr" rtl="0" fontAlgn="base">
        <a:spcBef>
          <a:spcPct val="0"/>
        </a:spcBef>
        <a:spcAft>
          <a:spcPct val="0"/>
        </a:spcAft>
        <a:defRPr sz="3600">
          <a:solidFill>
            <a:schemeClr val="tx2"/>
          </a:solidFill>
          <a:latin typeface="Arial" panose="020B0604020202020204" pitchFamily="34" charset="0"/>
        </a:defRPr>
      </a:lvl7pPr>
      <a:lvl8pPr marL="1371600" algn="ctr" rtl="0" fontAlgn="base">
        <a:spcBef>
          <a:spcPct val="0"/>
        </a:spcBef>
        <a:spcAft>
          <a:spcPct val="0"/>
        </a:spcAft>
        <a:defRPr sz="3600">
          <a:solidFill>
            <a:schemeClr val="tx2"/>
          </a:solidFill>
          <a:latin typeface="Arial" panose="020B0604020202020204" pitchFamily="34" charset="0"/>
        </a:defRPr>
      </a:lvl8pPr>
      <a:lvl9pPr marL="1828800" algn="ctr"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huff@hufflaw.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cdui.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products/dmt/dmt-standard-dmt-shown"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5.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246744" y="1248230"/>
            <a:ext cx="8636000" cy="2481941"/>
          </a:xfrm>
          <a:solidFill>
            <a:srgbClr val="F2B67A">
              <a:alpha val="50195"/>
            </a:srgbClr>
          </a:solidFill>
        </p:spPr>
        <p:txBody>
          <a:bodyPr/>
          <a:lstStyle/>
          <a:p>
            <a:pPr eaLnBrk="1" hangingPunct="1"/>
            <a:r>
              <a:rPr lang="en-GB" altLang="en-US" sz="4400" b="1" dirty="0"/>
              <a:t>2024 REESE JOYE </a:t>
            </a:r>
            <a:br>
              <a:rPr lang="en-GB" altLang="en-US" sz="4400" b="1" dirty="0"/>
            </a:br>
            <a:r>
              <a:rPr lang="en-GB" altLang="en-US" sz="4400" b="1" dirty="0"/>
              <a:t>A DUI HISTORY</a:t>
            </a:r>
            <a:br>
              <a:rPr lang="en-GB" altLang="en-US" sz="3800" b="1" dirty="0"/>
            </a:br>
            <a:br>
              <a:rPr lang="en-GB" altLang="en-US" sz="1800" b="1" dirty="0"/>
            </a:br>
            <a:br>
              <a:rPr lang="en-GB" altLang="en-US" sz="1800" b="1" dirty="0"/>
            </a:br>
            <a:r>
              <a:rPr lang="en-GB" altLang="en-US" sz="1800" b="1" dirty="0"/>
              <a:t>November 8, 2024</a:t>
            </a:r>
            <a:br>
              <a:rPr lang="en-GB" altLang="en-US" sz="1800" b="1" dirty="0"/>
            </a:br>
            <a:r>
              <a:rPr lang="en-GB" altLang="en-US" sz="1800" b="1" dirty="0"/>
              <a:t>Columbia, SC</a:t>
            </a:r>
          </a:p>
        </p:txBody>
      </p:sp>
      <p:sp>
        <p:nvSpPr>
          <p:cNvPr id="4099" name="Rectangle 5"/>
          <p:cNvSpPr>
            <a:spLocks noGrp="1" noChangeArrowheads="1"/>
          </p:cNvSpPr>
          <p:nvPr>
            <p:ph type="subTitle" idx="1"/>
          </p:nvPr>
        </p:nvSpPr>
        <p:spPr>
          <a:xfrm>
            <a:off x="1371600" y="3846286"/>
            <a:ext cx="6400800" cy="2525485"/>
          </a:xfrm>
        </p:spPr>
        <p:txBody>
          <a:bodyPr/>
          <a:lstStyle/>
          <a:p>
            <a:pPr eaLnBrk="1" hangingPunct="1"/>
            <a:r>
              <a:rPr lang="en-GB" altLang="en-US" sz="3200" dirty="0"/>
              <a:t>JIM HUFF, ESQUIRE</a:t>
            </a:r>
          </a:p>
          <a:p>
            <a:pPr eaLnBrk="1" hangingPunct="1"/>
            <a:r>
              <a:rPr lang="en-GB" altLang="en-US" sz="1600" dirty="0"/>
              <a:t>HUFF LAW FIRM, PC</a:t>
            </a:r>
          </a:p>
          <a:p>
            <a:pPr eaLnBrk="1" hangingPunct="1"/>
            <a:r>
              <a:rPr lang="en-GB" altLang="en-US" sz="1600" dirty="0"/>
              <a:t>1417 Georgia Ave. </a:t>
            </a:r>
          </a:p>
          <a:p>
            <a:pPr eaLnBrk="1" hangingPunct="1"/>
            <a:r>
              <a:rPr lang="en-GB" altLang="en-US" sz="1600" dirty="0"/>
              <a:t>North Augusta, SC 29841</a:t>
            </a:r>
          </a:p>
          <a:p>
            <a:pPr eaLnBrk="1" hangingPunct="1"/>
            <a:r>
              <a:rPr lang="en-GB" altLang="en-US" sz="1600" dirty="0">
                <a:hlinkClick r:id="rId3"/>
              </a:rPr>
              <a:t>jhuff@hufflaw.org</a:t>
            </a:r>
            <a:endParaRPr lang="en-GB" altLang="en-US" sz="1600" dirty="0"/>
          </a:p>
          <a:p>
            <a:pPr eaLnBrk="1" hangingPunct="1"/>
            <a:r>
              <a:rPr lang="en-GB" altLang="en-US" sz="1600" dirty="0">
                <a:hlinkClick r:id="rId4"/>
              </a:rPr>
              <a:t>www.scdui.com</a:t>
            </a:r>
            <a:endParaRPr lang="en-GB" altLang="en-US" sz="1600" dirty="0"/>
          </a:p>
          <a:p>
            <a:pPr eaLnBrk="1" hangingPunct="1"/>
            <a:r>
              <a:rPr lang="en-GB" altLang="en-US" sz="1600" dirty="0"/>
              <a:t>803-278-2889 office</a:t>
            </a:r>
          </a:p>
          <a:p>
            <a:pPr eaLnBrk="1" hangingPunct="1"/>
            <a:endParaRPr lang="en-GB"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508125"/>
            <a:ext cx="8042275" cy="799646"/>
          </a:xfrm>
        </p:spPr>
        <p:txBody>
          <a:bodyPr/>
          <a:lstStyle/>
          <a:p>
            <a:r>
              <a:rPr lang="en-US" b="1" dirty="0"/>
              <a:t>PUNISHMENT</a:t>
            </a:r>
          </a:p>
        </p:txBody>
      </p:sp>
      <p:sp>
        <p:nvSpPr>
          <p:cNvPr id="3" name="Content Placeholder 2"/>
          <p:cNvSpPr>
            <a:spLocks noGrp="1"/>
          </p:cNvSpPr>
          <p:nvPr>
            <p:ph idx="1"/>
          </p:nvPr>
        </p:nvSpPr>
        <p:spPr>
          <a:xfrm>
            <a:off x="558800" y="2293258"/>
            <a:ext cx="8042275" cy="3832906"/>
          </a:xfrm>
        </p:spPr>
        <p:txBody>
          <a:bodyPr/>
          <a:lstStyle/>
          <a:p>
            <a:r>
              <a:rPr lang="en-US" dirty="0"/>
              <a:t>Punishment for operating motor vehicle while in an intoxicated condition ... Whoever operates a motor vehicle while in an intoxicated condition shall be guilty of a </a:t>
            </a:r>
            <a:r>
              <a:rPr lang="en-US" dirty="0">
                <a:solidFill>
                  <a:srgbClr val="FFFF00"/>
                </a:solidFill>
              </a:rPr>
              <a:t>misdemeanor. . . . </a:t>
            </a:r>
            <a:r>
              <a:rPr lang="en-US" dirty="0"/>
              <a:t>[If any person be convicted a </a:t>
            </a:r>
            <a:r>
              <a:rPr lang="en-US" dirty="0">
                <a:solidFill>
                  <a:srgbClr val="FFFF00"/>
                </a:solidFill>
              </a:rPr>
              <a:t>second time</a:t>
            </a:r>
            <a:r>
              <a:rPr lang="en-US" dirty="0"/>
              <a:t>.. . he shall be guilty of a </a:t>
            </a:r>
            <a:r>
              <a:rPr lang="en-US" dirty="0">
                <a:solidFill>
                  <a:srgbClr val="FFFF00"/>
                </a:solidFill>
              </a:rPr>
              <a:t>felony</a:t>
            </a:r>
            <a:r>
              <a:rPr lang="en-US" dirty="0"/>
              <a:t> punishable by imprisonment for a term of not less than </a:t>
            </a:r>
            <a:r>
              <a:rPr lang="en-US" dirty="0">
                <a:solidFill>
                  <a:srgbClr val="FFFF00"/>
                </a:solidFill>
              </a:rPr>
              <a:t>one year and not more than five years</a:t>
            </a:r>
          </a:p>
        </p:txBody>
      </p:sp>
    </p:spTree>
    <p:extLst>
      <p:ext uri="{BB962C8B-B14F-4D97-AF65-F5344CB8AC3E}">
        <p14:creationId xmlns:p14="http://schemas.microsoft.com/office/powerpoint/2010/main" val="420938380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SUSPENSION</a:t>
            </a:r>
          </a:p>
        </p:txBody>
      </p:sp>
      <p:sp>
        <p:nvSpPr>
          <p:cNvPr id="3" name="Content Placeholder 2"/>
          <p:cNvSpPr>
            <a:spLocks noGrp="1"/>
          </p:cNvSpPr>
          <p:nvPr>
            <p:ph idx="1"/>
          </p:nvPr>
        </p:nvSpPr>
        <p:spPr/>
        <p:txBody>
          <a:bodyPr/>
          <a:lstStyle/>
          <a:p>
            <a:r>
              <a:rPr lang="en-US" dirty="0"/>
              <a:t>A conviction of a violation of this subdivision shall be reported forthwith by the trial court or the clerk thereof to the secretary of state, who shall upon recommendation of the trial court suspend the license of the person so convicted. </a:t>
            </a:r>
          </a:p>
        </p:txBody>
      </p:sp>
    </p:spTree>
    <p:extLst>
      <p:ext uri="{BB962C8B-B14F-4D97-AF65-F5344CB8AC3E}">
        <p14:creationId xmlns:p14="http://schemas.microsoft.com/office/powerpoint/2010/main" val="19373810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“INTOXICATED” DEFINED</a:t>
            </a:r>
          </a:p>
        </p:txBody>
      </p:sp>
      <p:sp>
        <p:nvSpPr>
          <p:cNvPr id="3" name="Content Placeholder 2"/>
          <p:cNvSpPr>
            <a:spLocks noGrp="1"/>
          </p:cNvSpPr>
          <p:nvPr>
            <p:ph idx="1"/>
          </p:nvPr>
        </p:nvSpPr>
        <p:spPr>
          <a:xfrm>
            <a:off x="558800" y="2583543"/>
            <a:ext cx="8042275" cy="3222171"/>
          </a:xfrm>
        </p:spPr>
        <p:txBody>
          <a:bodyPr/>
          <a:lstStyle/>
          <a:p>
            <a:r>
              <a:rPr lang="en-US" dirty="0"/>
              <a:t>"that one shall not be affected by alcoholic beverage to such an extent as </a:t>
            </a:r>
            <a:r>
              <a:rPr lang="en-US" dirty="0">
                <a:solidFill>
                  <a:srgbClr val="FFFF00"/>
                </a:solidFill>
              </a:rPr>
              <a:t>to impair his judgment or his ability to operate an automobile.</a:t>
            </a:r>
            <a:r>
              <a:rPr lang="en-US" dirty="0"/>
              <a:t>"    </a:t>
            </a:r>
          </a:p>
          <a:p>
            <a:endParaRPr lang="en-US" dirty="0"/>
          </a:p>
          <a:p>
            <a:r>
              <a:rPr lang="en-US" sz="1600" i="1" dirty="0"/>
              <a:t>People  v. Weaver</a:t>
            </a:r>
            <a:r>
              <a:rPr lang="en-US" sz="1600" dirty="0"/>
              <a:t>, 188 App. Div. 395, 400, 177 N.Y.S. 71, 74 (3d Dep't 1919)</a:t>
            </a:r>
          </a:p>
        </p:txBody>
      </p:sp>
    </p:spTree>
    <p:extLst>
      <p:ext uri="{BB962C8B-B14F-4D97-AF65-F5344CB8AC3E}">
        <p14:creationId xmlns:p14="http://schemas.microsoft.com/office/powerpoint/2010/main" val="1882871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One "</a:t>
            </a:r>
            <a:r>
              <a:rPr lang="en-US" dirty="0">
                <a:solidFill>
                  <a:srgbClr val="FFFF00"/>
                </a:solidFill>
              </a:rPr>
              <a:t>is intoxicated when he has imbibed enough liquor to render him incapable of giving that attention and care to the operation of his automobile that a man of prudence and reasonable intelligence would give</a:t>
            </a:r>
            <a:r>
              <a:rPr lang="en-US" dirty="0"/>
              <a:t>." </a:t>
            </a:r>
          </a:p>
          <a:p>
            <a:r>
              <a:rPr lang="en-US" dirty="0"/>
              <a:t>  </a:t>
            </a:r>
            <a:r>
              <a:rPr lang="en-US" sz="1600" i="1" dirty="0"/>
              <a:t>People  v. Weaver</a:t>
            </a:r>
            <a:r>
              <a:rPr lang="en-US" sz="1600" dirty="0"/>
              <a:t>, 188 App. Div. 395, 400, 177 N.Y.S. 71, 74 (3d Dep't 1919)</a:t>
            </a:r>
            <a:r>
              <a:rPr lang="en-US" dirty="0"/>
              <a:t>               </a:t>
            </a:r>
          </a:p>
          <a:p>
            <a:endParaRPr lang="en-US" dirty="0"/>
          </a:p>
        </p:txBody>
      </p:sp>
    </p:spTree>
    <p:extLst>
      <p:ext uri="{BB962C8B-B14F-4D97-AF65-F5344CB8AC3E}">
        <p14:creationId xmlns:p14="http://schemas.microsoft.com/office/powerpoint/2010/main" val="2689943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Early DUI Court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5658" y="2336801"/>
            <a:ext cx="6952342" cy="3512456"/>
          </a:xfrm>
        </p:spPr>
      </p:pic>
    </p:spTree>
    <p:extLst>
      <p:ext uri="{BB962C8B-B14F-4D97-AF65-F5344CB8AC3E}">
        <p14:creationId xmlns:p14="http://schemas.microsoft.com/office/powerpoint/2010/main" val="1230633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7943" y="1857829"/>
            <a:ext cx="7445828" cy="3539430"/>
          </a:xfrm>
          <a:prstGeom prst="rect">
            <a:avLst/>
          </a:prstGeom>
        </p:spPr>
        <p:txBody>
          <a:bodyPr wrap="square">
            <a:spAutoFit/>
          </a:bodyPr>
          <a:lstStyle/>
          <a:p>
            <a:pPr algn="ctr"/>
            <a:r>
              <a:rPr lang="en-US" sz="4800" b="1" dirty="0">
                <a:solidFill>
                  <a:srgbClr val="FFFF00"/>
                </a:solidFill>
              </a:rPr>
              <a:t>BLOOD TESTS</a:t>
            </a:r>
          </a:p>
          <a:p>
            <a:r>
              <a:rPr lang="en-US" sz="4800" dirty="0"/>
              <a:t>In </a:t>
            </a:r>
            <a:r>
              <a:rPr lang="en-US" sz="4800" dirty="0">
                <a:solidFill>
                  <a:srgbClr val="FFFF00"/>
                </a:solidFill>
              </a:rPr>
              <a:t>1938</a:t>
            </a:r>
            <a:r>
              <a:rPr lang="en-US" sz="4800" dirty="0"/>
              <a:t>, based upon research by the American Medical Association and the National Safety Council, </a:t>
            </a:r>
            <a:r>
              <a:rPr lang="en-US" sz="4800" dirty="0">
                <a:solidFill>
                  <a:srgbClr val="FFFF00"/>
                </a:solidFill>
              </a:rPr>
              <a:t>0.15 percent </a:t>
            </a:r>
            <a:r>
              <a:rPr lang="en-US" sz="4800" dirty="0"/>
              <a:t>became the first commonly-used legal limit for blood alcohol concentration (BAC).</a:t>
            </a:r>
          </a:p>
        </p:txBody>
      </p:sp>
    </p:spTree>
    <p:extLst>
      <p:ext uri="{BB962C8B-B14F-4D97-AF65-F5344CB8AC3E}">
        <p14:creationId xmlns:p14="http://schemas.microsoft.com/office/powerpoint/2010/main" val="3167857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002970"/>
            <a:ext cx="8042275" cy="3396344"/>
          </a:xfrm>
        </p:spPr>
        <p:txBody>
          <a:bodyPr/>
          <a:lstStyle/>
          <a:p>
            <a:r>
              <a:rPr lang="en-US" sz="5400" b="1" dirty="0">
                <a:solidFill>
                  <a:srgbClr val="FFFF00"/>
                </a:solidFill>
              </a:rPr>
              <a:t>BREATH TESTING</a:t>
            </a:r>
          </a:p>
        </p:txBody>
      </p:sp>
    </p:spTree>
    <p:extLst>
      <p:ext uri="{BB962C8B-B14F-4D97-AF65-F5344CB8AC3E}">
        <p14:creationId xmlns:p14="http://schemas.microsoft.com/office/powerpoint/2010/main" val="2641518086"/>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600" dirty="0"/>
              <a:t>In 1936, Dr. Rolla N. Harger, an Indiana University professor of toxicology and biochemistry obtained a patent for his “Drunkometer”. </a:t>
            </a:r>
          </a:p>
        </p:txBody>
      </p:sp>
    </p:spTree>
    <p:extLst>
      <p:ext uri="{BB962C8B-B14F-4D97-AF65-F5344CB8AC3E}">
        <p14:creationId xmlns:p14="http://schemas.microsoft.com/office/powerpoint/2010/main" val="35562807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1436914"/>
            <a:ext cx="2949575" cy="2452915"/>
          </a:xfrm>
        </p:spPr>
        <p:txBody>
          <a:bodyPr/>
          <a:lstStyle/>
          <a:p>
            <a:r>
              <a:rPr lang="en-US" sz="2500" b="1" dirty="0">
                <a:solidFill>
                  <a:srgbClr val="FFFF00"/>
                </a:solidFill>
              </a:rPr>
              <a:t>DRUNKOMETER</a:t>
            </a:r>
          </a:p>
        </p:txBody>
      </p:sp>
      <p:sp>
        <p:nvSpPr>
          <p:cNvPr id="4" name="Text Placeholder 3"/>
          <p:cNvSpPr>
            <a:spLocks noGrp="1"/>
          </p:cNvSpPr>
          <p:nvPr>
            <p:ph type="body" sz="half" idx="2"/>
          </p:nvPr>
        </p:nvSpPr>
        <p:spPr>
          <a:xfrm>
            <a:off x="630238" y="4572000"/>
            <a:ext cx="2949575" cy="1296987"/>
          </a:xfrm>
        </p:spPr>
        <p:txBody>
          <a:bodyPr/>
          <a:lstStyle/>
          <a:p>
            <a:endParaRPr lang="en-US" dirty="0"/>
          </a:p>
        </p:txBody>
      </p:sp>
      <p:pic>
        <p:nvPicPr>
          <p:cNvPr id="19458"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6170" r="16170"/>
          <a:stretch>
            <a:fillRect/>
          </a:stretch>
        </p:blipFill>
        <p:spPr bwMode="auto">
          <a:xfrm>
            <a:off x="3887788" y="1378857"/>
            <a:ext cx="462915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702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c2.staticflickr.com/4/3811/13817311274_699ae61639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2" y="1335315"/>
            <a:ext cx="8084458" cy="471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91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CHALLENGES ENCOUNTERED</a:t>
            </a:r>
            <a:endParaRPr lang="en-US" b="1"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4991379"/>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220685"/>
            <a:ext cx="8042275" cy="3410857"/>
          </a:xfrm>
        </p:spPr>
        <p:txBody>
          <a:bodyPr/>
          <a:lstStyle/>
          <a:p>
            <a:r>
              <a:rPr lang="en-US" dirty="0"/>
              <a:t>In 1953, Robert Borkenstein, a university professor &amp; former police captain, invented the “</a:t>
            </a:r>
            <a:r>
              <a:rPr lang="en-US" dirty="0">
                <a:solidFill>
                  <a:srgbClr val="FFFF00"/>
                </a:solidFill>
              </a:rPr>
              <a:t>Breathalyzer</a:t>
            </a:r>
            <a:r>
              <a:rPr lang="en-US" dirty="0"/>
              <a:t>”. This machine used chemical oxidation and photometry to determine alcohol concentration</a:t>
            </a:r>
            <a:r>
              <a:rPr lang="en-US" sz="3200" dirty="0"/>
              <a:t>. </a:t>
            </a:r>
            <a:br>
              <a:rPr lang="en-US" sz="3200" dirty="0"/>
            </a:br>
            <a:endParaRPr lang="en-US" dirty="0"/>
          </a:p>
        </p:txBody>
      </p:sp>
    </p:spTree>
    <p:extLst>
      <p:ext uri="{BB962C8B-B14F-4D97-AF65-F5344CB8AC3E}">
        <p14:creationId xmlns:p14="http://schemas.microsoft.com/office/powerpoint/2010/main" val="2892245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1992 Breathalyzer Room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9119" y="2249714"/>
            <a:ext cx="5481637" cy="3730173"/>
          </a:xfrm>
        </p:spPr>
      </p:pic>
    </p:spTree>
    <p:extLst>
      <p:ext uri="{BB962C8B-B14F-4D97-AF65-F5344CB8AC3E}">
        <p14:creationId xmlns:p14="http://schemas.microsoft.com/office/powerpoint/2010/main" val="4098452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508126"/>
            <a:ext cx="8042275" cy="277132"/>
          </a:xfrm>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9119" y="1886858"/>
            <a:ext cx="5481637" cy="4136572"/>
          </a:xfrm>
        </p:spPr>
      </p:pic>
    </p:spTree>
    <p:extLst>
      <p:ext uri="{BB962C8B-B14F-4D97-AF65-F5344CB8AC3E}">
        <p14:creationId xmlns:p14="http://schemas.microsoft.com/office/powerpoint/2010/main" val="1367122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Breathalyzer S&amp;W 900</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6942"/>
          <a:stretch/>
        </p:blipFill>
        <p:spPr>
          <a:xfrm>
            <a:off x="2815771" y="2264229"/>
            <a:ext cx="3236686" cy="3715658"/>
          </a:xfrm>
        </p:spPr>
      </p:pic>
    </p:spTree>
    <p:extLst>
      <p:ext uri="{BB962C8B-B14F-4D97-AF65-F5344CB8AC3E}">
        <p14:creationId xmlns:p14="http://schemas.microsoft.com/office/powerpoint/2010/main" val="1269501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Simulator Solution Bottle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61796" y="2206172"/>
            <a:ext cx="2436283" cy="3759200"/>
          </a:xfrm>
        </p:spPr>
      </p:pic>
    </p:spTree>
    <p:extLst>
      <p:ext uri="{BB962C8B-B14F-4D97-AF65-F5344CB8AC3E}">
        <p14:creationId xmlns:p14="http://schemas.microsoft.com/office/powerpoint/2010/main" val="1863539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National Minimum Drinking Age</a:t>
            </a:r>
          </a:p>
        </p:txBody>
      </p:sp>
      <p:sp>
        <p:nvSpPr>
          <p:cNvPr id="3" name="Content Placeholder 2"/>
          <p:cNvSpPr>
            <a:spLocks noGrp="1"/>
          </p:cNvSpPr>
          <p:nvPr>
            <p:ph idx="1"/>
          </p:nvPr>
        </p:nvSpPr>
        <p:spPr/>
        <p:txBody>
          <a:bodyPr/>
          <a:lstStyle/>
          <a:p>
            <a:r>
              <a:rPr lang="en-US" sz="4000" dirty="0"/>
              <a:t>In 1984, The National Minimum Drinking Age Act became law. It required states to pass individual legislation raising the drinking age to 21.</a:t>
            </a:r>
          </a:p>
          <a:p>
            <a:endParaRPr lang="en-US" dirty="0"/>
          </a:p>
        </p:txBody>
      </p:sp>
    </p:spTree>
    <p:extLst>
      <p:ext uri="{BB962C8B-B14F-4D97-AF65-F5344CB8AC3E}">
        <p14:creationId xmlns:p14="http://schemas.microsoft.com/office/powerpoint/2010/main" val="38581756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1538514"/>
            <a:ext cx="2949575" cy="1480457"/>
          </a:xfrm>
        </p:spPr>
        <p:txBody>
          <a:bodyPr/>
          <a:lstStyle/>
          <a:p>
            <a:r>
              <a:rPr lang="en-US" sz="4400" b="1" dirty="0">
                <a:solidFill>
                  <a:srgbClr val="FFFF00"/>
                </a:solidFill>
              </a:rPr>
              <a:t>Infrared Testing</a:t>
            </a:r>
          </a:p>
        </p:txBody>
      </p:sp>
      <p:sp>
        <p:nvSpPr>
          <p:cNvPr id="4" name="Text Placeholder 3"/>
          <p:cNvSpPr>
            <a:spLocks noGrp="1"/>
          </p:cNvSpPr>
          <p:nvPr>
            <p:ph type="body" sz="half" idx="2"/>
          </p:nvPr>
        </p:nvSpPr>
        <p:spPr>
          <a:xfrm>
            <a:off x="630238" y="3933370"/>
            <a:ext cx="3216048" cy="1935617"/>
          </a:xfrm>
        </p:spPr>
        <p:txBody>
          <a:bodyPr/>
          <a:lstStyle/>
          <a:p>
            <a:r>
              <a:rPr lang="en-US" sz="3200" b="1" dirty="0"/>
              <a:t>DATAMASTER</a:t>
            </a:r>
          </a:p>
        </p:txBody>
      </p:sp>
      <p:pic>
        <p:nvPicPr>
          <p:cNvPr id="5" name="Picture Placeholder 4" descr="http://www.npas.com/upload/images/products/DMTkeyboard.jpg">
            <a:hlinkClick r:id="rId3"/>
          </p:cNvPr>
          <p:cNvPicPr>
            <a:picLocks noGrp="1"/>
          </p:cNvPicPr>
          <p:nvPr>
            <p:ph type="pic" idx="1"/>
          </p:nvPr>
        </p:nvPicPr>
        <p:blipFill>
          <a:blip r:embed="rId4">
            <a:extLst>
              <a:ext uri="{28A0092B-C50C-407E-A947-70E740481C1C}">
                <a14:useLocalDpi xmlns:a14="http://schemas.microsoft.com/office/drawing/2010/main" val="0"/>
              </a:ext>
            </a:extLst>
          </a:blip>
          <a:srcRect l="18240" r="18240"/>
          <a:stretch>
            <a:fillRect/>
          </a:stretch>
        </p:blipFill>
        <p:spPr bwMode="auto">
          <a:xfrm>
            <a:off x="3887788" y="1886857"/>
            <a:ext cx="4399869" cy="3974193"/>
          </a:xfrm>
          <a:prstGeom prst="rect">
            <a:avLst/>
          </a:prstGeom>
          <a:noFill/>
          <a:ln>
            <a:noFill/>
          </a:ln>
        </p:spPr>
      </p:pic>
    </p:spTree>
    <p:extLst>
      <p:ext uri="{BB962C8B-B14F-4D97-AF65-F5344CB8AC3E}">
        <p14:creationId xmlns:p14="http://schemas.microsoft.com/office/powerpoint/2010/main" val="18594109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NATIONAL INFERENCE LEVEL</a:t>
            </a:r>
          </a:p>
        </p:txBody>
      </p:sp>
      <p:sp>
        <p:nvSpPr>
          <p:cNvPr id="3" name="Content Placeholder 2"/>
          <p:cNvSpPr>
            <a:spLocks noGrp="1"/>
          </p:cNvSpPr>
          <p:nvPr>
            <p:ph idx="1"/>
          </p:nvPr>
        </p:nvSpPr>
        <p:spPr/>
        <p:txBody>
          <a:bodyPr/>
          <a:lstStyle/>
          <a:p>
            <a:r>
              <a:rPr lang="en-US" sz="4000" dirty="0"/>
              <a:t>In 2000, Congress adopted .08 BAC as the national illegal limit for impaired driving.</a:t>
            </a:r>
          </a:p>
          <a:p>
            <a:endParaRPr lang="en-US" sz="4000" dirty="0"/>
          </a:p>
        </p:txBody>
      </p:sp>
    </p:spTree>
    <p:extLst>
      <p:ext uri="{BB962C8B-B14F-4D97-AF65-F5344CB8AC3E}">
        <p14:creationId xmlns:p14="http://schemas.microsoft.com/office/powerpoint/2010/main" val="42439670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872342"/>
            <a:ext cx="8042275" cy="3541485"/>
          </a:xfrm>
        </p:spPr>
        <p:txBody>
          <a:bodyPr/>
          <a:lstStyle/>
          <a:p>
            <a:r>
              <a:rPr lang="en-US" sz="5400" b="1" dirty="0">
                <a:solidFill>
                  <a:srgbClr val="FFFF00"/>
                </a:solidFill>
              </a:rPr>
              <a:t>STADARDIZED FIELD SOBRIETY TESTS</a:t>
            </a:r>
          </a:p>
        </p:txBody>
      </p:sp>
      <p:sp>
        <p:nvSpPr>
          <p:cNvPr id="3" name="Content Placeholder 2"/>
          <p:cNvSpPr>
            <a:spLocks noGrp="1"/>
          </p:cNvSpPr>
          <p:nvPr>
            <p:ph idx="1"/>
          </p:nvPr>
        </p:nvSpPr>
        <p:spPr>
          <a:xfrm>
            <a:off x="558800" y="4528457"/>
            <a:ext cx="8042275" cy="1597706"/>
          </a:xfrm>
        </p:spPr>
        <p:txBody>
          <a:bodyPr/>
          <a:lstStyle/>
          <a:p>
            <a:endParaRPr lang="en-US" dirty="0"/>
          </a:p>
        </p:txBody>
      </p:sp>
    </p:spTree>
    <p:extLst>
      <p:ext uri="{BB962C8B-B14F-4D97-AF65-F5344CB8AC3E}">
        <p14:creationId xmlns:p14="http://schemas.microsoft.com/office/powerpoint/2010/main" val="403967042"/>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NHTSA Tests</a:t>
            </a:r>
          </a:p>
        </p:txBody>
      </p:sp>
      <p:sp>
        <p:nvSpPr>
          <p:cNvPr id="3" name="Content Placeholder 2"/>
          <p:cNvSpPr>
            <a:spLocks noGrp="1"/>
          </p:cNvSpPr>
          <p:nvPr>
            <p:ph idx="1"/>
          </p:nvPr>
        </p:nvSpPr>
        <p:spPr/>
        <p:txBody>
          <a:bodyPr/>
          <a:lstStyle/>
          <a:p>
            <a:r>
              <a:rPr lang="en-US" sz="3200" dirty="0"/>
              <a:t>In 1975, the National Highway Traffic Safety Administration (NHTSA) commissioned the Southern California Research Institute to evaluate the field sobriety tests most commonly used by law enforcement agencies around the country.</a:t>
            </a:r>
          </a:p>
        </p:txBody>
      </p:sp>
    </p:spTree>
    <p:extLst>
      <p:ext uri="{BB962C8B-B14F-4D97-AF65-F5344CB8AC3E}">
        <p14:creationId xmlns:p14="http://schemas.microsoft.com/office/powerpoint/2010/main" val="38561435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sp>
        <p:nvSpPr>
          <p:cNvPr id="3" name="Content Placeholder 2"/>
          <p:cNvSpPr>
            <a:spLocks noGrp="1"/>
          </p:cNvSpPr>
          <p:nvPr>
            <p:ph idx="1"/>
          </p:nvPr>
        </p:nvSpPr>
        <p:spPr>
          <a:xfrm>
            <a:off x="558800" y="3149600"/>
            <a:ext cx="8042275" cy="2976563"/>
          </a:xfrm>
        </p:spPr>
        <p:txBody>
          <a:bodyPr/>
          <a:lstStyle/>
          <a:p>
            <a:pPr marL="457200" lvl="1" indent="0">
              <a:buNone/>
            </a:pPr>
            <a:r>
              <a:rPr lang="en-US" sz="3600" b="1" dirty="0"/>
              <a:t>ALCOHOL MAKES YOU DRUNK!</a:t>
            </a:r>
          </a:p>
        </p:txBody>
      </p:sp>
    </p:spTree>
    <p:extLst>
      <p:ext uri="{BB962C8B-B14F-4D97-AF65-F5344CB8AC3E}">
        <p14:creationId xmlns:p14="http://schemas.microsoft.com/office/powerpoint/2010/main" val="3224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3</a:t>
            </a:r>
            <a:r>
              <a:rPr lang="en-US" b="1" dirty="0"/>
              <a:t> APPROVED TESTS</a:t>
            </a:r>
          </a:p>
        </p:txBody>
      </p:sp>
      <p:sp>
        <p:nvSpPr>
          <p:cNvPr id="3" name="Content Placeholder 2"/>
          <p:cNvSpPr>
            <a:spLocks noGrp="1"/>
          </p:cNvSpPr>
          <p:nvPr>
            <p:ph idx="1"/>
          </p:nvPr>
        </p:nvSpPr>
        <p:spPr/>
        <p:txBody>
          <a:bodyPr/>
          <a:lstStyle/>
          <a:p>
            <a:endParaRPr lang="en-US" dirty="0"/>
          </a:p>
          <a:p>
            <a:r>
              <a:rPr lang="en-US" sz="3200" b="1" dirty="0"/>
              <a:t>Horizontal Gaze Nystagmus</a:t>
            </a:r>
          </a:p>
          <a:p>
            <a:r>
              <a:rPr lang="en-US" sz="3200" b="1" dirty="0"/>
              <a:t>Walk and Turn</a:t>
            </a:r>
          </a:p>
          <a:p>
            <a:r>
              <a:rPr lang="en-US" sz="3200" b="1" dirty="0"/>
              <a:t>Heel To Toe</a:t>
            </a:r>
          </a:p>
        </p:txBody>
      </p:sp>
    </p:spTree>
    <p:extLst>
      <p:ext uri="{BB962C8B-B14F-4D97-AF65-F5344CB8AC3E}">
        <p14:creationId xmlns:p14="http://schemas.microsoft.com/office/powerpoint/2010/main" val="24731236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97722894"/>
              </p:ext>
            </p:extLst>
          </p:nvPr>
        </p:nvGraphicFramePr>
        <p:xfrm>
          <a:off x="542925" y="1090777"/>
          <a:ext cx="6869113" cy="4841875"/>
        </p:xfrm>
        <a:graphic>
          <a:graphicData uri="http://schemas.openxmlformats.org/presentationml/2006/ole">
            <mc:AlternateContent xmlns:mc="http://schemas.openxmlformats.org/markup-compatibility/2006">
              <mc:Choice xmlns:v="urn:schemas-microsoft-com:vml" Requires="v">
                <p:oleObj name="Document" r:id="rId3" imgW="6868749" imgH="7147221" progId="Word.Document.12">
                  <p:embed/>
                </p:oleObj>
              </mc:Choice>
              <mc:Fallback>
                <p:oleObj name="Document" r:id="rId3" imgW="6868749" imgH="7147221" progId="Word.Document.12">
                  <p:embed/>
                  <p:pic>
                    <p:nvPicPr>
                      <p:cNvPr id="0" name=""/>
                      <p:cNvPicPr/>
                      <p:nvPr/>
                    </p:nvPicPr>
                    <p:blipFill>
                      <a:blip r:embed="rId4"/>
                      <a:stretch>
                        <a:fillRect/>
                      </a:stretch>
                    </p:blipFill>
                    <p:spPr>
                      <a:xfrm>
                        <a:off x="542925" y="1090777"/>
                        <a:ext cx="6869113" cy="4841875"/>
                      </a:xfrm>
                      <a:prstGeom prst="rect">
                        <a:avLst/>
                      </a:prstGeom>
                    </p:spPr>
                  </p:pic>
                </p:oleObj>
              </mc:Fallback>
            </mc:AlternateContent>
          </a:graphicData>
        </a:graphic>
      </p:graphicFrame>
    </p:spTree>
    <p:extLst>
      <p:ext uri="{BB962C8B-B14F-4D97-AF65-F5344CB8AC3E}">
        <p14:creationId xmlns:p14="http://schemas.microsoft.com/office/powerpoint/2010/main" val="165086535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553029"/>
            <a:ext cx="8042275" cy="454880"/>
          </a:xfrm>
        </p:spPr>
        <p:txBody>
          <a:bodyPr/>
          <a:lstStyle/>
          <a:p>
            <a:r>
              <a:rPr lang="en-US" dirty="0"/>
              <a:t>SC DUI “Vehicle In Motion”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0519" y="2253006"/>
            <a:ext cx="5288437" cy="3770424"/>
          </a:xfrm>
        </p:spPr>
      </p:pic>
    </p:spTree>
    <p:extLst>
      <p:ext uri="{BB962C8B-B14F-4D97-AF65-F5344CB8AC3E}">
        <p14:creationId xmlns:p14="http://schemas.microsoft.com/office/powerpoint/2010/main" val="2976707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508124"/>
            <a:ext cx="8042275" cy="1438275"/>
          </a:xfrm>
        </p:spPr>
        <p:txBody>
          <a:bodyPr/>
          <a:lstStyle/>
          <a:p>
            <a:endParaRPr lang="en-US" b="1" dirty="0"/>
          </a:p>
        </p:txBody>
      </p:sp>
      <p:sp>
        <p:nvSpPr>
          <p:cNvPr id="3" name="Content Placeholder 2"/>
          <p:cNvSpPr>
            <a:spLocks noGrp="1"/>
          </p:cNvSpPr>
          <p:nvPr>
            <p:ph idx="1"/>
          </p:nvPr>
        </p:nvSpPr>
        <p:spPr>
          <a:xfrm>
            <a:off x="558800" y="3236685"/>
            <a:ext cx="8042275" cy="2918506"/>
          </a:xfrm>
        </p:spPr>
        <p:txBody>
          <a:bodyPr/>
          <a:lstStyle/>
          <a:p>
            <a:pPr marL="0" indent="0" algn="ctr">
              <a:buNone/>
            </a:pPr>
            <a:r>
              <a:rPr lang="en-US" sz="4400" b="1" dirty="0">
                <a:solidFill>
                  <a:srgbClr val="FFFF00"/>
                </a:solidFill>
              </a:rPr>
              <a:t>LIGHTS, CAMERA, ACTION!</a:t>
            </a:r>
          </a:p>
        </p:txBody>
      </p:sp>
    </p:spTree>
    <p:extLst>
      <p:ext uri="{BB962C8B-B14F-4D97-AF65-F5344CB8AC3E}">
        <p14:creationId xmlns:p14="http://schemas.microsoft.com/office/powerpoint/2010/main" val="2076441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757714"/>
            <a:ext cx="8042275" cy="2177142"/>
          </a:xfrm>
        </p:spPr>
        <p:txBody>
          <a:bodyPr/>
          <a:lstStyle/>
          <a:p>
            <a:r>
              <a:rPr lang="en-US" sz="8000" b="1" dirty="0">
                <a:solidFill>
                  <a:srgbClr val="FFFF00"/>
                </a:solidFill>
              </a:rPr>
              <a:t>Videotaping</a:t>
            </a:r>
            <a:br>
              <a:rPr lang="en-US" b="1" dirty="0">
                <a:solidFill>
                  <a:srgbClr val="FFFF00"/>
                </a:solidFill>
              </a:rPr>
            </a:br>
            <a:endParaRPr lang="en-US" dirty="0">
              <a:solidFill>
                <a:srgbClr val="FFFF00"/>
              </a:solidFill>
            </a:endParaRPr>
          </a:p>
        </p:txBody>
      </p:sp>
    </p:spTree>
    <p:extLst>
      <p:ext uri="{BB962C8B-B14F-4D97-AF65-F5344CB8AC3E}">
        <p14:creationId xmlns:p14="http://schemas.microsoft.com/office/powerpoint/2010/main" val="190570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536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12572" y="1582057"/>
            <a:ext cx="3831771" cy="448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789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4" y="1785257"/>
            <a:ext cx="8302172" cy="377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364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1996</a:t>
            </a:r>
          </a:p>
        </p:txBody>
      </p:sp>
      <p:sp>
        <p:nvSpPr>
          <p:cNvPr id="3" name="Content Placeholder 2"/>
          <p:cNvSpPr>
            <a:spLocks noGrp="1"/>
          </p:cNvSpPr>
          <p:nvPr>
            <p:ph idx="1"/>
          </p:nvPr>
        </p:nvSpPr>
        <p:spPr>
          <a:xfrm>
            <a:off x="558800" y="2612571"/>
            <a:ext cx="8042275" cy="3513592"/>
          </a:xfrm>
        </p:spPr>
        <p:txBody>
          <a:bodyPr/>
          <a:lstStyle/>
          <a:p>
            <a:r>
              <a:rPr lang="en-US" sz="3200" dirty="0"/>
              <a:t>South Carolina </a:t>
            </a:r>
            <a:r>
              <a:rPr lang="en-US" sz="3200" dirty="0">
                <a:solidFill>
                  <a:srgbClr val="FFFF00"/>
                </a:solidFill>
              </a:rPr>
              <a:t>is the only state </a:t>
            </a:r>
            <a:r>
              <a:rPr lang="en-US" sz="3200" dirty="0"/>
              <a:t>to have a mandatory DUI videotaping statute!</a:t>
            </a:r>
          </a:p>
        </p:txBody>
      </p:sp>
    </p:spTree>
    <p:extLst>
      <p:ext uri="{BB962C8B-B14F-4D97-AF65-F5344CB8AC3E}">
        <p14:creationId xmlns:p14="http://schemas.microsoft.com/office/powerpoint/2010/main" val="3174080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2024</a:t>
            </a:r>
          </a:p>
        </p:txBody>
      </p:sp>
      <p:sp>
        <p:nvSpPr>
          <p:cNvPr id="3" name="Content Placeholder 2"/>
          <p:cNvSpPr>
            <a:spLocks noGrp="1"/>
          </p:cNvSpPr>
          <p:nvPr>
            <p:ph idx="1"/>
          </p:nvPr>
        </p:nvSpPr>
        <p:spPr>
          <a:xfrm>
            <a:off x="558800" y="2612571"/>
            <a:ext cx="8042275" cy="3513592"/>
          </a:xfrm>
        </p:spPr>
        <p:txBody>
          <a:bodyPr/>
          <a:lstStyle/>
          <a:p>
            <a:r>
              <a:rPr lang="en-US" sz="3200" dirty="0"/>
              <a:t>South Carolina </a:t>
            </a:r>
            <a:r>
              <a:rPr lang="en-US" sz="3200" dirty="0">
                <a:solidFill>
                  <a:srgbClr val="FFFF00"/>
                </a:solidFill>
              </a:rPr>
              <a:t>is the only state </a:t>
            </a:r>
            <a:r>
              <a:rPr lang="en-US" sz="3200" dirty="0"/>
              <a:t>to have a mandatory DUI videotaping statute!</a:t>
            </a:r>
          </a:p>
          <a:p>
            <a:endParaRPr lang="en-US" dirty="0"/>
          </a:p>
        </p:txBody>
      </p:sp>
    </p:spTree>
    <p:extLst>
      <p:ext uri="{BB962C8B-B14F-4D97-AF65-F5344CB8AC3E}">
        <p14:creationId xmlns:p14="http://schemas.microsoft.com/office/powerpoint/2010/main" val="39627082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WHY POLICE DID NOT WANT VIDEOS</a:t>
            </a:r>
          </a:p>
        </p:txBody>
      </p:sp>
      <p:pic>
        <p:nvPicPr>
          <p:cNvPr id="5" name="Police_Sto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640264" y="2271860"/>
            <a:ext cx="5750349" cy="3723587"/>
          </a:xfrm>
        </p:spPr>
      </p:pic>
    </p:spTree>
    <p:extLst>
      <p:ext uri="{BB962C8B-B14F-4D97-AF65-F5344CB8AC3E}">
        <p14:creationId xmlns:p14="http://schemas.microsoft.com/office/powerpoint/2010/main" val="19515931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508125"/>
            <a:ext cx="8042275" cy="291646"/>
          </a:xfrm>
        </p:spPr>
        <p:txBody>
          <a:bodyPr/>
          <a:lstStyle/>
          <a:p>
            <a:endParaRPr lang="en-US" dirty="0"/>
          </a:p>
        </p:txBody>
      </p:sp>
      <p:sp>
        <p:nvSpPr>
          <p:cNvPr id="3" name="Content Placeholder 2"/>
          <p:cNvSpPr>
            <a:spLocks noGrp="1"/>
          </p:cNvSpPr>
          <p:nvPr>
            <p:ph idx="1"/>
          </p:nvPr>
        </p:nvSpPr>
        <p:spPr>
          <a:xfrm>
            <a:off x="558800" y="1770744"/>
            <a:ext cx="8042275" cy="4165600"/>
          </a:xfrm>
        </p:spPr>
        <p:txBody>
          <a:bodyPr/>
          <a:lstStyle/>
          <a:p>
            <a:r>
              <a:rPr lang="en-US" dirty="0"/>
              <a:t>The </a:t>
            </a:r>
            <a:r>
              <a:rPr lang="en-US" dirty="0">
                <a:solidFill>
                  <a:srgbClr val="FFFF00"/>
                </a:solidFill>
              </a:rPr>
              <a:t>first major English statute on intoxication </a:t>
            </a:r>
            <a:r>
              <a:rPr lang="en-US" dirty="0"/>
              <a:t>was an acted in </a:t>
            </a:r>
            <a:r>
              <a:rPr lang="en-US" dirty="0">
                <a:solidFill>
                  <a:srgbClr val="FFFF00"/>
                </a:solidFill>
              </a:rPr>
              <a:t>1606</a:t>
            </a:r>
            <a:r>
              <a:rPr lang="en-US" dirty="0"/>
              <a:t> (4 Jac. I, c. 5). The preamble provided “whereas </a:t>
            </a:r>
            <a:r>
              <a:rPr lang="en-US" dirty="0">
                <a:solidFill>
                  <a:srgbClr val="FFFF00"/>
                </a:solidFill>
              </a:rPr>
              <a:t>the loathsome and odious sin of drunkenness </a:t>
            </a:r>
            <a:r>
              <a:rPr lang="en-US" dirty="0"/>
              <a:t>is of late grown into common use within this realm, being the root and foundation of many other enormous sins, as bloodshed, stabbing, murder, swearing, fornication, adultery, and such like, to the great dishonor of God, </a:t>
            </a:r>
          </a:p>
        </p:txBody>
      </p:sp>
    </p:spTree>
    <p:extLst>
      <p:ext uri="{BB962C8B-B14F-4D97-AF65-F5344CB8AC3E}">
        <p14:creationId xmlns:p14="http://schemas.microsoft.com/office/powerpoint/2010/main" val="1302774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526383"/>
            <a:ext cx="8042275" cy="1929501"/>
          </a:xfrm>
        </p:spPr>
        <p:txBody>
          <a:bodyPr/>
          <a:lstStyle/>
          <a:p>
            <a:r>
              <a:rPr lang="en-US" sz="4800" b="1" dirty="0">
                <a:solidFill>
                  <a:srgbClr val="FFFF00"/>
                </a:solidFill>
              </a:rPr>
              <a:t>HOW WE WORK WITH JUDGES &amp; SOLICITORS</a:t>
            </a:r>
          </a:p>
        </p:txBody>
      </p:sp>
      <p:sp>
        <p:nvSpPr>
          <p:cNvPr id="3" name="Content Placeholder 2"/>
          <p:cNvSpPr>
            <a:spLocks noGrp="1"/>
          </p:cNvSpPr>
          <p:nvPr>
            <p:ph idx="1"/>
          </p:nvPr>
        </p:nvSpPr>
        <p:spPr>
          <a:xfrm>
            <a:off x="558800" y="4920343"/>
            <a:ext cx="8042275" cy="1205820"/>
          </a:xfrm>
        </p:spPr>
        <p:txBody>
          <a:bodyPr/>
          <a:lstStyle/>
          <a:p>
            <a:endParaRPr lang="en-US" dirty="0"/>
          </a:p>
        </p:txBody>
      </p:sp>
    </p:spTree>
    <p:extLst>
      <p:ext uri="{BB962C8B-B14F-4D97-AF65-F5344CB8AC3E}">
        <p14:creationId xmlns:p14="http://schemas.microsoft.com/office/powerpoint/2010/main" val="1714623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640113"/>
            <a:ext cx="8042275" cy="1233716"/>
          </a:xfrm>
        </p:spPr>
        <p:txBody>
          <a:bodyPr/>
          <a:lstStyle/>
          <a:p>
            <a:r>
              <a:rPr lang="en-US" b="1" dirty="0">
                <a:solidFill>
                  <a:srgbClr val="FFFF00"/>
                </a:solidFill>
              </a:rPr>
              <a:t>RULE 3.3: CANDOR TOWARD THE TRIBUNAL</a:t>
            </a:r>
            <a:br>
              <a:rPr lang="en-US" dirty="0"/>
            </a:br>
            <a:endParaRPr lang="en-US" dirty="0"/>
          </a:p>
        </p:txBody>
      </p:sp>
      <p:sp>
        <p:nvSpPr>
          <p:cNvPr id="3" name="Content Placeholder 2"/>
          <p:cNvSpPr>
            <a:spLocks noGrp="1"/>
          </p:cNvSpPr>
          <p:nvPr>
            <p:ph idx="1"/>
          </p:nvPr>
        </p:nvSpPr>
        <p:spPr>
          <a:xfrm>
            <a:off x="558800" y="2801257"/>
            <a:ext cx="8042275" cy="3324906"/>
          </a:xfrm>
        </p:spPr>
        <p:txBody>
          <a:bodyPr/>
          <a:lstStyle/>
          <a:p>
            <a:r>
              <a:rPr lang="en-US" dirty="0"/>
              <a:t>(</a:t>
            </a:r>
            <a:r>
              <a:rPr lang="en-US" sz="2400" dirty="0"/>
              <a:t>a) A lawyer </a:t>
            </a:r>
            <a:r>
              <a:rPr lang="en-US" sz="2400" dirty="0">
                <a:solidFill>
                  <a:srgbClr val="FFFF00"/>
                </a:solidFill>
              </a:rPr>
              <a:t>shall not knowingly</a:t>
            </a:r>
            <a:r>
              <a:rPr lang="en-US" sz="2400" dirty="0"/>
              <a:t>:</a:t>
            </a:r>
          </a:p>
          <a:p>
            <a:r>
              <a:rPr lang="en-US" sz="2400" dirty="0"/>
              <a:t>(1) </a:t>
            </a:r>
            <a:r>
              <a:rPr lang="en-US" sz="2400" dirty="0">
                <a:solidFill>
                  <a:srgbClr val="FFFF00"/>
                </a:solidFill>
              </a:rPr>
              <a:t>make a false statement of fact or law </a:t>
            </a:r>
            <a:r>
              <a:rPr lang="en-US" sz="2400" dirty="0"/>
              <a:t>to a tribunal or fail to correct …(</a:t>
            </a:r>
            <a:r>
              <a:rPr lang="en-US" sz="2400" i="1" dirty="0"/>
              <a:t>such a statement</a:t>
            </a:r>
            <a:r>
              <a:rPr lang="en-US" sz="2400" dirty="0"/>
              <a:t>) made by the lawyer</a:t>
            </a:r>
          </a:p>
          <a:p>
            <a:r>
              <a:rPr lang="en-US" sz="2400" dirty="0"/>
              <a:t>(2) </a:t>
            </a:r>
            <a:r>
              <a:rPr lang="en-US" sz="2400" dirty="0">
                <a:solidFill>
                  <a:srgbClr val="FFFF00"/>
                </a:solidFill>
              </a:rPr>
              <a:t>fail to disclose . . . legal authority </a:t>
            </a:r>
            <a:r>
              <a:rPr lang="en-US" sz="2400" dirty="0"/>
              <a:t>in the controlling jurisdiction known to . . . be </a:t>
            </a:r>
            <a:r>
              <a:rPr lang="en-US" sz="2400" dirty="0">
                <a:solidFill>
                  <a:srgbClr val="FFFF00"/>
                </a:solidFill>
              </a:rPr>
              <a:t>directly adverse to the </a:t>
            </a:r>
            <a:r>
              <a:rPr lang="en-US" sz="2400" dirty="0"/>
              <a:t>position of the </a:t>
            </a:r>
            <a:r>
              <a:rPr lang="en-US" sz="2400" dirty="0">
                <a:solidFill>
                  <a:srgbClr val="FFFF00"/>
                </a:solidFill>
              </a:rPr>
              <a:t>client</a:t>
            </a:r>
            <a:r>
              <a:rPr lang="en-US" sz="2400" dirty="0"/>
              <a:t> </a:t>
            </a:r>
            <a:r>
              <a:rPr lang="en-US" sz="2400" dirty="0">
                <a:solidFill>
                  <a:srgbClr val="FFFF00"/>
                </a:solidFill>
              </a:rPr>
              <a:t>and</a:t>
            </a:r>
            <a:r>
              <a:rPr lang="en-US" sz="2400" dirty="0"/>
              <a:t> </a:t>
            </a:r>
            <a:r>
              <a:rPr lang="en-US" sz="2400" dirty="0">
                <a:solidFill>
                  <a:srgbClr val="FFFF00"/>
                </a:solidFill>
              </a:rPr>
              <a:t>not disclosed by opposing counsel</a:t>
            </a:r>
            <a:r>
              <a:rPr lang="en-US" sz="2400" dirty="0"/>
              <a:t>; or</a:t>
            </a:r>
          </a:p>
          <a:p>
            <a:endParaRPr lang="en-US" dirty="0"/>
          </a:p>
        </p:txBody>
      </p:sp>
    </p:spTree>
    <p:extLst>
      <p:ext uri="{BB962C8B-B14F-4D97-AF65-F5344CB8AC3E}">
        <p14:creationId xmlns:p14="http://schemas.microsoft.com/office/powerpoint/2010/main" val="3497511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508125"/>
            <a:ext cx="8042275" cy="538389"/>
          </a:xfrm>
        </p:spPr>
        <p:txBody>
          <a:bodyPr/>
          <a:lstStyle/>
          <a:p>
            <a:endParaRPr lang="en-US" dirty="0"/>
          </a:p>
        </p:txBody>
      </p:sp>
      <p:sp>
        <p:nvSpPr>
          <p:cNvPr id="3" name="Content Placeholder 2"/>
          <p:cNvSpPr>
            <a:spLocks noGrp="1"/>
          </p:cNvSpPr>
          <p:nvPr>
            <p:ph idx="1"/>
          </p:nvPr>
        </p:nvSpPr>
        <p:spPr>
          <a:xfrm>
            <a:off x="558800" y="2452913"/>
            <a:ext cx="8042275" cy="3673249"/>
          </a:xfrm>
        </p:spPr>
        <p:txBody>
          <a:bodyPr/>
          <a:lstStyle/>
          <a:p>
            <a:r>
              <a:rPr lang="en-US" sz="2400" dirty="0"/>
              <a:t>(3) </a:t>
            </a:r>
            <a:r>
              <a:rPr lang="en-US" sz="2400" dirty="0">
                <a:solidFill>
                  <a:srgbClr val="FFFF00"/>
                </a:solidFill>
              </a:rPr>
              <a:t>offer evidence that the lawyer knows to be false</a:t>
            </a:r>
            <a:r>
              <a:rPr lang="en-US" sz="2400" dirty="0"/>
              <a:t>. If a lawyer, . . . client, or a witness called by the lawyer, has offered material evidence and the lawyer comes to know of its falsity, </a:t>
            </a:r>
            <a:r>
              <a:rPr lang="en-US" sz="2400" b="1" dirty="0">
                <a:solidFill>
                  <a:srgbClr val="FFFF00"/>
                </a:solidFill>
              </a:rPr>
              <a:t>the lawyer shall take reasonable remedial measures</a:t>
            </a:r>
            <a:r>
              <a:rPr lang="en-US" sz="2400" dirty="0"/>
              <a:t>, including,  . . . disclosure to the tribunal. </a:t>
            </a:r>
          </a:p>
          <a:p>
            <a:endParaRPr lang="en-US" dirty="0"/>
          </a:p>
        </p:txBody>
      </p:sp>
    </p:spTree>
    <p:extLst>
      <p:ext uri="{BB962C8B-B14F-4D97-AF65-F5344CB8AC3E}">
        <p14:creationId xmlns:p14="http://schemas.microsoft.com/office/powerpoint/2010/main" val="3690579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RULE 3.4: FAIRNESS TO OPPOSING PARTY AND COUNSEL</a:t>
            </a:r>
            <a:endParaRPr lang="en-US" dirty="0">
              <a:solidFill>
                <a:srgbClr val="FFFF00"/>
              </a:solidFill>
            </a:endParaRPr>
          </a:p>
        </p:txBody>
      </p:sp>
      <p:sp>
        <p:nvSpPr>
          <p:cNvPr id="3" name="Content Placeholder 2"/>
          <p:cNvSpPr>
            <a:spLocks noGrp="1"/>
          </p:cNvSpPr>
          <p:nvPr>
            <p:ph idx="1"/>
          </p:nvPr>
        </p:nvSpPr>
        <p:spPr>
          <a:xfrm>
            <a:off x="558800" y="2946400"/>
            <a:ext cx="8042275" cy="3179763"/>
          </a:xfrm>
        </p:spPr>
        <p:txBody>
          <a:bodyPr/>
          <a:lstStyle/>
          <a:p>
            <a:r>
              <a:rPr lang="en-US" sz="2400" dirty="0"/>
              <a:t>A lawyer shall not:</a:t>
            </a:r>
          </a:p>
          <a:p>
            <a:r>
              <a:rPr lang="en-US" sz="2400" dirty="0"/>
              <a:t>(a) </a:t>
            </a:r>
            <a:r>
              <a:rPr lang="en-US" sz="2400" dirty="0">
                <a:solidFill>
                  <a:srgbClr val="FFFF00"/>
                </a:solidFill>
              </a:rPr>
              <a:t>unlawfully obstruct another party's access to evidence </a:t>
            </a:r>
            <a:r>
              <a:rPr lang="en-US" sz="2400" dirty="0"/>
              <a:t>. . .</a:t>
            </a:r>
          </a:p>
          <a:p>
            <a:r>
              <a:rPr lang="en-US" sz="2400" dirty="0"/>
              <a:t>(f) </a:t>
            </a:r>
            <a:r>
              <a:rPr lang="en-US" sz="2400" dirty="0">
                <a:solidFill>
                  <a:srgbClr val="FFFF00"/>
                </a:solidFill>
              </a:rPr>
              <a:t>request a person other than a client to refrain from voluntarily giving relevant information to another     party . . .</a:t>
            </a:r>
          </a:p>
        </p:txBody>
      </p:sp>
    </p:spTree>
    <p:extLst>
      <p:ext uri="{BB962C8B-B14F-4D97-AF65-F5344CB8AC3E}">
        <p14:creationId xmlns:p14="http://schemas.microsoft.com/office/powerpoint/2010/main" val="678113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422401"/>
            <a:ext cx="8042275" cy="1219200"/>
          </a:xfrm>
        </p:spPr>
        <p:txBody>
          <a:bodyPr/>
          <a:lstStyle/>
          <a:p>
            <a:r>
              <a:rPr lang="en-US" sz="3200" b="1" dirty="0">
                <a:solidFill>
                  <a:srgbClr val="FFFF00"/>
                </a:solidFill>
              </a:rPr>
              <a:t>RULE 3.8: SPECIAL RESPONSIBILITIES OF A PROSECUTOR</a:t>
            </a:r>
            <a:endParaRPr lang="en-US" sz="3200" dirty="0">
              <a:solidFill>
                <a:srgbClr val="FFFF00"/>
              </a:solidFill>
            </a:endParaRPr>
          </a:p>
        </p:txBody>
      </p:sp>
      <p:sp>
        <p:nvSpPr>
          <p:cNvPr id="3" name="Content Placeholder 2"/>
          <p:cNvSpPr>
            <a:spLocks noGrp="1"/>
          </p:cNvSpPr>
          <p:nvPr>
            <p:ph idx="1"/>
          </p:nvPr>
        </p:nvSpPr>
        <p:spPr>
          <a:xfrm>
            <a:off x="558800" y="2670629"/>
            <a:ext cx="8042275" cy="3455535"/>
          </a:xfrm>
        </p:spPr>
        <p:txBody>
          <a:bodyPr/>
          <a:lstStyle/>
          <a:p>
            <a:r>
              <a:rPr lang="en-US" sz="2400" dirty="0"/>
              <a:t>The </a:t>
            </a:r>
            <a:r>
              <a:rPr lang="en-US" sz="2400" dirty="0">
                <a:solidFill>
                  <a:srgbClr val="FFFF00"/>
                </a:solidFill>
              </a:rPr>
              <a:t>prosecutor</a:t>
            </a:r>
            <a:r>
              <a:rPr lang="en-US" sz="2400" dirty="0"/>
              <a:t> in a criminal case </a:t>
            </a:r>
            <a:r>
              <a:rPr lang="en-US" sz="2400" dirty="0">
                <a:solidFill>
                  <a:srgbClr val="FFFF00"/>
                </a:solidFill>
              </a:rPr>
              <a:t>shall</a:t>
            </a:r>
            <a:r>
              <a:rPr lang="en-US" sz="2400" dirty="0"/>
              <a:t>:</a:t>
            </a:r>
          </a:p>
          <a:p>
            <a:r>
              <a:rPr lang="en-US" sz="2400" dirty="0"/>
              <a:t>(d) make </a:t>
            </a:r>
            <a:r>
              <a:rPr lang="en-US" sz="2400" dirty="0">
                <a:solidFill>
                  <a:srgbClr val="FFFF00"/>
                </a:solidFill>
              </a:rPr>
              <a:t>timely disclosure to the defense </a:t>
            </a:r>
            <a:r>
              <a:rPr lang="en-US" sz="2400" dirty="0"/>
              <a:t>of all evidence or information . . .</a:t>
            </a:r>
          </a:p>
          <a:p>
            <a:r>
              <a:rPr lang="en-US" sz="2400" dirty="0"/>
              <a:t>(f) except for statements that are necessary to inform the public of the nature and extent of the prosecutor's action . . ., </a:t>
            </a:r>
            <a:r>
              <a:rPr lang="en-US" sz="2400" dirty="0">
                <a:solidFill>
                  <a:srgbClr val="FFFF00"/>
                </a:solidFill>
              </a:rPr>
              <a:t>refrain from making extrajudicial comments </a:t>
            </a:r>
            <a:r>
              <a:rPr lang="en-US" sz="2400" dirty="0"/>
              <a:t>that have </a:t>
            </a:r>
            <a:r>
              <a:rPr lang="en-US" sz="2400" dirty="0">
                <a:solidFill>
                  <a:srgbClr val="FFFF00"/>
                </a:solidFill>
              </a:rPr>
              <a:t>a substantial likelihood of heightening public condemnation of the accused </a:t>
            </a:r>
            <a:r>
              <a:rPr lang="en-US" sz="2400" dirty="0"/>
              <a:t>. . .</a:t>
            </a:r>
          </a:p>
          <a:p>
            <a:pPr marL="0" indent="0">
              <a:buNone/>
            </a:pPr>
            <a:endParaRPr lang="en-US" dirty="0"/>
          </a:p>
        </p:txBody>
      </p:sp>
    </p:spTree>
    <p:extLst>
      <p:ext uri="{BB962C8B-B14F-4D97-AF65-F5344CB8AC3E}">
        <p14:creationId xmlns:p14="http://schemas.microsoft.com/office/powerpoint/2010/main" val="292854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509488"/>
            <a:ext cx="8042275" cy="362855"/>
          </a:xfrm>
        </p:spPr>
        <p:txBody>
          <a:bodyPr/>
          <a:lstStyle/>
          <a:p>
            <a:r>
              <a:rPr lang="en-US" sz="3200" b="1" dirty="0">
                <a:solidFill>
                  <a:srgbClr val="FFFF00"/>
                </a:solidFill>
              </a:rPr>
              <a:t>ATTORNEYS OATH</a:t>
            </a:r>
          </a:p>
        </p:txBody>
      </p:sp>
      <p:sp>
        <p:nvSpPr>
          <p:cNvPr id="3" name="Content Placeholder 2"/>
          <p:cNvSpPr>
            <a:spLocks noGrp="1"/>
          </p:cNvSpPr>
          <p:nvPr>
            <p:ph idx="1"/>
          </p:nvPr>
        </p:nvSpPr>
        <p:spPr>
          <a:xfrm>
            <a:off x="558800" y="1944913"/>
            <a:ext cx="8042275" cy="4180115"/>
          </a:xfrm>
        </p:spPr>
        <p:txBody>
          <a:bodyPr/>
          <a:lstStyle/>
          <a:p>
            <a:r>
              <a:rPr lang="en-US" sz="2700" dirty="0"/>
              <a:t>I will maintain the </a:t>
            </a:r>
            <a:r>
              <a:rPr lang="en-US" sz="2700" dirty="0">
                <a:solidFill>
                  <a:srgbClr val="FFFF00"/>
                </a:solidFill>
              </a:rPr>
              <a:t>respect and courtesy </a:t>
            </a:r>
            <a:r>
              <a:rPr lang="en-US" sz="2700" b="1" dirty="0">
                <a:solidFill>
                  <a:srgbClr val="FFFF00"/>
                </a:solidFill>
              </a:rPr>
              <a:t>due</a:t>
            </a:r>
            <a:r>
              <a:rPr lang="en-US" sz="2700" dirty="0"/>
              <a:t> </a:t>
            </a:r>
            <a:r>
              <a:rPr lang="en-US" sz="2700" dirty="0">
                <a:solidFill>
                  <a:srgbClr val="FFFF00"/>
                </a:solidFill>
              </a:rPr>
              <a:t>to courts of justice</a:t>
            </a:r>
            <a:r>
              <a:rPr lang="en-US" sz="2700" dirty="0"/>
              <a:t>, judicial officers, and those who assist them;</a:t>
            </a:r>
          </a:p>
          <a:p>
            <a:r>
              <a:rPr lang="en-US" sz="2700" dirty="0"/>
              <a:t>To my </a:t>
            </a:r>
            <a:r>
              <a:rPr lang="en-US" sz="2700" dirty="0">
                <a:solidFill>
                  <a:srgbClr val="FFFF00"/>
                </a:solidFill>
              </a:rPr>
              <a:t>clients</a:t>
            </a:r>
            <a:r>
              <a:rPr lang="en-US" sz="2700" dirty="0"/>
              <a:t>, I pledge </a:t>
            </a:r>
            <a:r>
              <a:rPr lang="en-US" sz="2700" dirty="0">
                <a:solidFill>
                  <a:srgbClr val="FFFF00"/>
                </a:solidFill>
              </a:rPr>
              <a:t>faithfulness</a:t>
            </a:r>
            <a:r>
              <a:rPr lang="en-US" sz="2700" dirty="0"/>
              <a:t>, </a:t>
            </a:r>
            <a:r>
              <a:rPr lang="en-US" sz="2700" dirty="0">
                <a:solidFill>
                  <a:srgbClr val="FFFF00"/>
                </a:solidFill>
              </a:rPr>
              <a:t>competence</a:t>
            </a:r>
            <a:r>
              <a:rPr lang="en-US" sz="2700" dirty="0"/>
              <a:t>, diligence, good judgment and </a:t>
            </a:r>
            <a:r>
              <a:rPr lang="en-US" sz="2700" dirty="0">
                <a:solidFill>
                  <a:srgbClr val="FFFF00"/>
                </a:solidFill>
              </a:rPr>
              <a:t>prompt communication</a:t>
            </a:r>
            <a:r>
              <a:rPr lang="en-US" sz="2700" dirty="0"/>
              <a:t>;</a:t>
            </a:r>
          </a:p>
          <a:p>
            <a:r>
              <a:rPr lang="en-US" sz="2700" dirty="0"/>
              <a:t>To </a:t>
            </a:r>
            <a:r>
              <a:rPr lang="en-US" sz="2700" dirty="0">
                <a:solidFill>
                  <a:srgbClr val="FFFF00"/>
                </a:solidFill>
              </a:rPr>
              <a:t>opposing parties and their counsel</a:t>
            </a:r>
            <a:r>
              <a:rPr lang="en-US" sz="2700" dirty="0"/>
              <a:t>, I pledge </a:t>
            </a:r>
            <a:r>
              <a:rPr lang="en-US" sz="2700" dirty="0">
                <a:solidFill>
                  <a:srgbClr val="FFFF00"/>
                </a:solidFill>
              </a:rPr>
              <a:t>fairness, integrity, and civility</a:t>
            </a:r>
            <a:r>
              <a:rPr lang="en-US" sz="2700" dirty="0"/>
              <a:t>,</a:t>
            </a:r>
          </a:p>
          <a:p>
            <a:r>
              <a:rPr lang="en-US" sz="2700" dirty="0"/>
              <a:t>I will maintain the </a:t>
            </a:r>
            <a:r>
              <a:rPr lang="en-US" sz="2700" dirty="0">
                <a:solidFill>
                  <a:srgbClr val="FFFF00"/>
                </a:solidFill>
              </a:rPr>
              <a:t>dignity</a:t>
            </a:r>
            <a:r>
              <a:rPr lang="en-US" sz="2700" dirty="0"/>
              <a:t> of the legal system . . .</a:t>
            </a:r>
          </a:p>
        </p:txBody>
      </p:sp>
    </p:spTree>
    <p:extLst>
      <p:ext uri="{BB962C8B-B14F-4D97-AF65-F5344CB8AC3E}">
        <p14:creationId xmlns:p14="http://schemas.microsoft.com/office/powerpoint/2010/main" val="42487097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336800"/>
            <a:ext cx="8042275" cy="2322286"/>
          </a:xfrm>
        </p:spPr>
        <p:txBody>
          <a:bodyPr/>
          <a:lstStyle/>
          <a:p>
            <a:r>
              <a:rPr lang="en-US" sz="7200" b="1" dirty="0">
                <a:solidFill>
                  <a:srgbClr val="FFFF00"/>
                </a:solidFill>
              </a:rPr>
              <a:t>WHERE ARE WE HEADED?</a:t>
            </a:r>
          </a:p>
        </p:txBody>
      </p:sp>
      <p:sp>
        <p:nvSpPr>
          <p:cNvPr id="3" name="Content Placeholder 2"/>
          <p:cNvSpPr>
            <a:spLocks noGrp="1"/>
          </p:cNvSpPr>
          <p:nvPr>
            <p:ph idx="1"/>
          </p:nvPr>
        </p:nvSpPr>
        <p:spPr>
          <a:xfrm>
            <a:off x="558800" y="4644571"/>
            <a:ext cx="8042275" cy="1481592"/>
          </a:xfrm>
        </p:spPr>
        <p:txBody>
          <a:bodyPr/>
          <a:lstStyle/>
          <a:p>
            <a:endParaRPr lang="en-US" dirty="0"/>
          </a:p>
        </p:txBody>
      </p:sp>
    </p:spTree>
    <p:extLst>
      <p:ext uri="{BB962C8B-B14F-4D97-AF65-F5344CB8AC3E}">
        <p14:creationId xmlns:p14="http://schemas.microsoft.com/office/powerpoint/2010/main" val="1071196575"/>
      </p:ext>
    </p:extLst>
  </p:cSld>
  <p:clrMapOvr>
    <a:masterClrMapping/>
  </p:clrMapOvr>
  <p:transition spd="slow">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FFFF00"/>
                </a:solidFill>
              </a:rPr>
              <a:t>IT DEPENDS ON </a:t>
            </a:r>
            <a:r>
              <a:rPr lang="en-US" sz="4800" b="1" u="sng" dirty="0">
                <a:solidFill>
                  <a:srgbClr val="FFFF00"/>
                </a:solidFill>
              </a:rPr>
              <a:t>YOUR</a:t>
            </a:r>
            <a:endParaRPr lang="en-US" sz="4800" b="1" u="sng" dirty="0"/>
          </a:p>
        </p:txBody>
      </p:sp>
      <p:sp>
        <p:nvSpPr>
          <p:cNvPr id="3" name="Content Placeholder 2"/>
          <p:cNvSpPr>
            <a:spLocks noGrp="1"/>
          </p:cNvSpPr>
          <p:nvPr>
            <p:ph idx="1"/>
          </p:nvPr>
        </p:nvSpPr>
        <p:spPr>
          <a:xfrm>
            <a:off x="558800" y="2786743"/>
            <a:ext cx="8042275" cy="3339420"/>
          </a:xfrm>
        </p:spPr>
        <p:txBody>
          <a:bodyPr/>
          <a:lstStyle/>
          <a:p>
            <a:r>
              <a:rPr lang="en-US" b="1" dirty="0">
                <a:solidFill>
                  <a:srgbClr val="FFFF00"/>
                </a:solidFill>
              </a:rPr>
              <a:t>PURPOSE </a:t>
            </a:r>
          </a:p>
          <a:p>
            <a:r>
              <a:rPr lang="en-US" b="1" dirty="0">
                <a:solidFill>
                  <a:srgbClr val="FFFF00"/>
                </a:solidFill>
              </a:rPr>
              <a:t>CHARACTER</a:t>
            </a:r>
          </a:p>
          <a:p>
            <a:r>
              <a:rPr lang="en-US" b="1" dirty="0">
                <a:solidFill>
                  <a:srgbClr val="FFFF00"/>
                </a:solidFill>
              </a:rPr>
              <a:t>INTEGRITY</a:t>
            </a:r>
          </a:p>
          <a:p>
            <a:r>
              <a:rPr lang="en-US" b="1" dirty="0">
                <a:solidFill>
                  <a:srgbClr val="FFFF00"/>
                </a:solidFill>
              </a:rPr>
              <a:t>HONOR</a:t>
            </a:r>
          </a:p>
          <a:p>
            <a:r>
              <a:rPr lang="en-US" b="1" dirty="0">
                <a:solidFill>
                  <a:srgbClr val="FFFF00"/>
                </a:solidFill>
              </a:rPr>
              <a:t>EFFORT</a:t>
            </a:r>
          </a:p>
        </p:txBody>
      </p:sp>
    </p:spTree>
    <p:extLst>
      <p:ext uri="{BB962C8B-B14F-4D97-AF65-F5344CB8AC3E}">
        <p14:creationId xmlns:p14="http://schemas.microsoft.com/office/powerpoint/2010/main" val="24414955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and of our nation, the overthrow of many good arts in manual trades, the disabling divers workmen, and the general impoverishing of many good subjects, abusively wasting the good creatures of God…”</a:t>
            </a:r>
          </a:p>
          <a:p>
            <a:endParaRPr lang="en-US" dirty="0"/>
          </a:p>
        </p:txBody>
      </p:sp>
    </p:spTree>
    <p:extLst>
      <p:ext uri="{BB962C8B-B14F-4D97-AF65-F5344CB8AC3E}">
        <p14:creationId xmlns:p14="http://schemas.microsoft.com/office/powerpoint/2010/main" val="4015655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508125"/>
            <a:ext cx="8042275" cy="306161"/>
          </a:xfrm>
        </p:spPr>
        <p:txBody>
          <a:bodyPr/>
          <a:lstStyle/>
          <a:p>
            <a:endParaRPr lang="en-US" dirty="0"/>
          </a:p>
        </p:txBody>
      </p:sp>
      <p:sp>
        <p:nvSpPr>
          <p:cNvPr id="3" name="Content Placeholder 2"/>
          <p:cNvSpPr>
            <a:spLocks noGrp="1"/>
          </p:cNvSpPr>
          <p:nvPr>
            <p:ph idx="1"/>
          </p:nvPr>
        </p:nvSpPr>
        <p:spPr>
          <a:xfrm>
            <a:off x="558800" y="2119086"/>
            <a:ext cx="8042275" cy="4007077"/>
          </a:xfrm>
        </p:spPr>
        <p:txBody>
          <a:bodyPr/>
          <a:lstStyle/>
          <a:p>
            <a:r>
              <a:rPr lang="en-US" dirty="0"/>
              <a:t>The </a:t>
            </a:r>
            <a:r>
              <a:rPr lang="en-US" dirty="0">
                <a:solidFill>
                  <a:srgbClr val="FFFF00"/>
                </a:solidFill>
              </a:rPr>
              <a:t>penalty</a:t>
            </a:r>
            <a:r>
              <a:rPr lang="en-US" dirty="0"/>
              <a:t> for each conviction was </a:t>
            </a:r>
            <a:r>
              <a:rPr lang="en-US" dirty="0">
                <a:solidFill>
                  <a:srgbClr val="FFFF00"/>
                </a:solidFill>
              </a:rPr>
              <a:t>five shillings</a:t>
            </a:r>
            <a:r>
              <a:rPr lang="en-US" dirty="0"/>
              <a:t>. Per Blackstone, if the offender was </a:t>
            </a:r>
            <a:r>
              <a:rPr lang="en-US" dirty="0">
                <a:solidFill>
                  <a:srgbClr val="FFFF00"/>
                </a:solidFill>
              </a:rPr>
              <a:t>unable to pay the fine</a:t>
            </a:r>
            <a:r>
              <a:rPr lang="en-US" dirty="0"/>
              <a:t>, he was to be "</a:t>
            </a:r>
            <a:r>
              <a:rPr lang="en-US" dirty="0">
                <a:solidFill>
                  <a:srgbClr val="FFFF00"/>
                </a:solidFill>
              </a:rPr>
              <a:t>committed to the stocks </a:t>
            </a:r>
            <a:r>
              <a:rPr lang="en-US" dirty="0"/>
              <a:t>for every offense, they are to remain by the space of </a:t>
            </a:r>
            <a:r>
              <a:rPr lang="en-US" dirty="0">
                <a:solidFill>
                  <a:srgbClr val="FFFF00"/>
                </a:solidFill>
              </a:rPr>
              <a:t>six hours</a:t>
            </a:r>
            <a:r>
              <a:rPr lang="en-US" dirty="0"/>
              <a:t>,” "by which time the statute presumes the offender will have regained his senses, and not liable to do mischief to his neighbors.”</a:t>
            </a:r>
          </a:p>
          <a:p>
            <a:endParaRPr lang="en-US" dirty="0"/>
          </a:p>
        </p:txBody>
      </p:sp>
    </p:spTree>
    <p:extLst>
      <p:ext uri="{BB962C8B-B14F-4D97-AF65-F5344CB8AC3E}">
        <p14:creationId xmlns:p14="http://schemas.microsoft.com/office/powerpoint/2010/main" val="609573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307771"/>
            <a:ext cx="8042275" cy="2598058"/>
          </a:xfrm>
        </p:spPr>
        <p:txBody>
          <a:bodyPr/>
          <a:lstStyle/>
          <a:p>
            <a:r>
              <a:rPr lang="en-US" sz="8000" b="1" dirty="0">
                <a:solidFill>
                  <a:srgbClr val="FFFF00"/>
                </a:solidFill>
              </a:rPr>
              <a:t>DUI LAWS</a:t>
            </a:r>
          </a:p>
        </p:txBody>
      </p:sp>
    </p:spTree>
    <p:extLst>
      <p:ext uri="{BB962C8B-B14F-4D97-AF65-F5344CB8AC3E}">
        <p14:creationId xmlns:p14="http://schemas.microsoft.com/office/powerpoint/2010/main" val="3281814999"/>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600" dirty="0"/>
              <a:t>In </a:t>
            </a:r>
            <a:r>
              <a:rPr lang="en-US" sz="3600" dirty="0">
                <a:solidFill>
                  <a:srgbClr val="FFFF00"/>
                </a:solidFill>
              </a:rPr>
              <a:t>1910</a:t>
            </a:r>
            <a:r>
              <a:rPr lang="en-US" sz="3600" dirty="0"/>
              <a:t>, </a:t>
            </a:r>
            <a:r>
              <a:rPr lang="en-US" sz="3600" dirty="0">
                <a:solidFill>
                  <a:srgbClr val="FFFF00"/>
                </a:solidFill>
              </a:rPr>
              <a:t>New York </a:t>
            </a:r>
            <a:r>
              <a:rPr lang="en-US" sz="3600" dirty="0"/>
              <a:t>adopted the first law against drinking </a:t>
            </a:r>
            <a:r>
              <a:rPr lang="en-US" sz="3600" u="sng" dirty="0">
                <a:solidFill>
                  <a:srgbClr val="FFFF00"/>
                </a:solidFill>
              </a:rPr>
              <a:t>and</a:t>
            </a:r>
            <a:r>
              <a:rPr lang="en-US" sz="3600" dirty="0"/>
              <a:t> driving.</a:t>
            </a:r>
          </a:p>
        </p:txBody>
      </p:sp>
    </p:spTree>
    <p:extLst>
      <p:ext uri="{BB962C8B-B14F-4D97-AF65-F5344CB8AC3E}">
        <p14:creationId xmlns:p14="http://schemas.microsoft.com/office/powerpoint/2010/main" val="76552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508124"/>
            <a:ext cx="8042275" cy="2642961"/>
          </a:xfrm>
        </p:spPr>
        <p:txBody>
          <a:bodyPr/>
          <a:lstStyle/>
          <a:p>
            <a:r>
              <a:rPr lang="en-US" sz="4400" b="1" dirty="0"/>
              <a:t>Laws of N.Y</a:t>
            </a:r>
            <a:br>
              <a:rPr lang="en-US" sz="4400" b="1" dirty="0"/>
            </a:br>
            <a:r>
              <a:rPr lang="en-US" sz="4400" b="1" dirty="0"/>
              <a:t>Ch. 374, § 290(3), [1910]</a:t>
            </a:r>
            <a:endParaRPr lang="en-US" sz="4400" dirty="0"/>
          </a:p>
        </p:txBody>
      </p:sp>
    </p:spTree>
    <p:extLst>
      <p:ext uri="{BB962C8B-B14F-4D97-AF65-F5344CB8AC3E}">
        <p14:creationId xmlns:p14="http://schemas.microsoft.com/office/powerpoint/2010/main" val="153102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
      <a:dk1>
        <a:srgbClr val="000A00"/>
      </a:dk1>
      <a:lt1>
        <a:srgbClr val="FFFFFF"/>
      </a:lt1>
      <a:dk2>
        <a:srgbClr val="000A00"/>
      </a:dk2>
      <a:lt2>
        <a:srgbClr val="808080"/>
      </a:lt2>
      <a:accent1>
        <a:srgbClr val="F2B67A"/>
      </a:accent1>
      <a:accent2>
        <a:srgbClr val="4A97F4"/>
      </a:accent2>
      <a:accent3>
        <a:srgbClr val="FFFFFF"/>
      </a:accent3>
      <a:accent4>
        <a:srgbClr val="000700"/>
      </a:accent4>
      <a:accent5>
        <a:srgbClr val="F7D7BE"/>
      </a:accent5>
      <a:accent6>
        <a:srgbClr val="4288DD"/>
      </a:accent6>
      <a:hlink>
        <a:srgbClr val="0E69D8"/>
      </a:hlink>
      <a:folHlink>
        <a:srgbClr val="0A50A1"/>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2500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2500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66FF66"/>
        </a:lt1>
        <a:dk2>
          <a:srgbClr val="000000"/>
        </a:dk2>
        <a:lt2>
          <a:srgbClr val="808080"/>
        </a:lt2>
        <a:accent1>
          <a:srgbClr val="BBE0E3"/>
        </a:accent1>
        <a:accent2>
          <a:srgbClr val="333399"/>
        </a:accent2>
        <a:accent3>
          <a:srgbClr val="B8FF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66FF66"/>
        </a:lt1>
        <a:dk2>
          <a:srgbClr val="000000"/>
        </a:dk2>
        <a:lt2>
          <a:srgbClr val="808080"/>
        </a:lt2>
        <a:accent1>
          <a:srgbClr val="BBE0E3"/>
        </a:accent1>
        <a:accent2>
          <a:srgbClr val="0A50A1"/>
        </a:accent2>
        <a:accent3>
          <a:srgbClr val="B8FFB8"/>
        </a:accent3>
        <a:accent4>
          <a:srgbClr val="000000"/>
        </a:accent4>
        <a:accent5>
          <a:srgbClr val="DAEDEF"/>
        </a:accent5>
        <a:accent6>
          <a:srgbClr val="084891"/>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66FF66"/>
        </a:lt1>
        <a:dk2>
          <a:srgbClr val="000000"/>
        </a:dk2>
        <a:lt2>
          <a:srgbClr val="808080"/>
        </a:lt2>
        <a:accent1>
          <a:srgbClr val="BBE0E3"/>
        </a:accent1>
        <a:accent2>
          <a:srgbClr val="0A50A1"/>
        </a:accent2>
        <a:accent3>
          <a:srgbClr val="B8FFB8"/>
        </a:accent3>
        <a:accent4>
          <a:srgbClr val="000000"/>
        </a:accent4>
        <a:accent5>
          <a:srgbClr val="DAEDEF"/>
        </a:accent5>
        <a:accent6>
          <a:srgbClr val="084891"/>
        </a:accent6>
        <a:hlink>
          <a:srgbClr val="890C08"/>
        </a:hlink>
        <a:folHlink>
          <a:srgbClr val="CC0000"/>
        </a:folHlink>
      </a:clrScheme>
      <a:clrMap bg1="lt1" tx1="dk1" bg2="lt2" tx2="dk2" accent1="accent1" accent2="accent2" accent3="accent3" accent4="accent4" accent5="accent5" accent6="accent6" hlink="hlink" folHlink="folHlink"/>
    </a:extraClrScheme>
    <a:extraClrScheme>
      <a:clrScheme name="Custom Design 16">
        <a:dk1>
          <a:srgbClr val="333300"/>
        </a:dk1>
        <a:lt1>
          <a:srgbClr val="66FF66"/>
        </a:lt1>
        <a:dk2>
          <a:srgbClr val="000000"/>
        </a:dk2>
        <a:lt2>
          <a:srgbClr val="808080"/>
        </a:lt2>
        <a:accent1>
          <a:srgbClr val="BBE0E3"/>
        </a:accent1>
        <a:accent2>
          <a:srgbClr val="0A50A1"/>
        </a:accent2>
        <a:accent3>
          <a:srgbClr val="B8FFB8"/>
        </a:accent3>
        <a:accent4>
          <a:srgbClr val="2A2A00"/>
        </a:accent4>
        <a:accent5>
          <a:srgbClr val="DAEDEF"/>
        </a:accent5>
        <a:accent6>
          <a:srgbClr val="084891"/>
        </a:accent6>
        <a:hlink>
          <a:srgbClr val="890C08"/>
        </a:hlink>
        <a:folHlink>
          <a:srgbClr val="CC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3174</TotalTime>
  <Words>1189</Words>
  <Application>Microsoft Office PowerPoint</Application>
  <PresentationFormat>On-screen Show (4:3)</PresentationFormat>
  <Paragraphs>131</Paragraphs>
  <Slides>47</Slides>
  <Notes>47</Notes>
  <HiddenSlides>0</HiddenSlides>
  <MMClips>1</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0" baseType="lpstr">
      <vt:lpstr>Arial</vt:lpstr>
      <vt:lpstr>Custom Design</vt:lpstr>
      <vt:lpstr>Document</vt:lpstr>
      <vt:lpstr>2024 REESE JOYE  A DUI HISTORY   November 8, 2024 Columbia, SC</vt:lpstr>
      <vt:lpstr>CHALLENGES ENCOUNTERED</vt:lpstr>
      <vt:lpstr>PowerPoint Presentation</vt:lpstr>
      <vt:lpstr>PowerPoint Presentation</vt:lpstr>
      <vt:lpstr>PowerPoint Presentation</vt:lpstr>
      <vt:lpstr>PowerPoint Presentation</vt:lpstr>
      <vt:lpstr>DUI LAWS</vt:lpstr>
      <vt:lpstr>PowerPoint Presentation</vt:lpstr>
      <vt:lpstr>Laws of N.Y Ch. 374, § 290(3), [1910]</vt:lpstr>
      <vt:lpstr>PUNISHMENT</vt:lpstr>
      <vt:lpstr>SUSPENSION</vt:lpstr>
      <vt:lpstr>“INTOXICATED” DEFINED</vt:lpstr>
      <vt:lpstr>PowerPoint Presentation</vt:lpstr>
      <vt:lpstr>Early DUI Court</vt:lpstr>
      <vt:lpstr>PowerPoint Presentation</vt:lpstr>
      <vt:lpstr>BREATH TESTING</vt:lpstr>
      <vt:lpstr>PowerPoint Presentation</vt:lpstr>
      <vt:lpstr>DRUNKOMETER</vt:lpstr>
      <vt:lpstr>PowerPoint Presentation</vt:lpstr>
      <vt:lpstr>In 1953, Robert Borkenstein, a university professor &amp; former police captain, invented the “Breathalyzer”. This machine used chemical oxidation and photometry to determine alcohol concentration.  </vt:lpstr>
      <vt:lpstr>1992 Breathalyzer Room</vt:lpstr>
      <vt:lpstr>PowerPoint Presentation</vt:lpstr>
      <vt:lpstr>Breathalyzer S&amp;W 900</vt:lpstr>
      <vt:lpstr>Simulator Solution Bottle</vt:lpstr>
      <vt:lpstr>National Minimum Drinking Age</vt:lpstr>
      <vt:lpstr>Infrared Testing</vt:lpstr>
      <vt:lpstr>NATIONAL INFERENCE LEVEL</vt:lpstr>
      <vt:lpstr>STADARDIZED FIELD SOBRIETY TESTS</vt:lpstr>
      <vt:lpstr>NHTSA Tests</vt:lpstr>
      <vt:lpstr>3 APPROVED TESTS</vt:lpstr>
      <vt:lpstr>PowerPoint Presentation</vt:lpstr>
      <vt:lpstr>SC DUI “Vehicle In Motion”</vt:lpstr>
      <vt:lpstr>PowerPoint Presentation</vt:lpstr>
      <vt:lpstr>Videotaping </vt:lpstr>
      <vt:lpstr>PowerPoint Presentation</vt:lpstr>
      <vt:lpstr>PowerPoint Presentation</vt:lpstr>
      <vt:lpstr>1996</vt:lpstr>
      <vt:lpstr>2024</vt:lpstr>
      <vt:lpstr>WHY POLICE DID NOT WANT VIDEOS</vt:lpstr>
      <vt:lpstr>HOW WE WORK WITH JUDGES &amp; SOLICITORS</vt:lpstr>
      <vt:lpstr>RULE 3.3: CANDOR TOWARD THE TRIBUNAL </vt:lpstr>
      <vt:lpstr>PowerPoint Presentation</vt:lpstr>
      <vt:lpstr>RULE 3.4: FAIRNESS TO OPPOSING PARTY AND COUNSEL</vt:lpstr>
      <vt:lpstr>RULE 3.8: SPECIAL RESPONSIBILITIES OF A PROSECUTOR</vt:lpstr>
      <vt:lpstr>ATTORNEYS OATH</vt:lpstr>
      <vt:lpstr>WHERE ARE WE HEADED?</vt:lpstr>
      <vt:lpstr>IT DEPENDS ON YOUR</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Wooden Briefcase Template</dc:title>
  <dc:creator>Presentation Magazine</dc:creator>
  <cp:lastModifiedBy>Jim Huff</cp:lastModifiedBy>
  <cp:revision>117</cp:revision>
  <cp:lastPrinted>2024-11-04T20:48:49Z</cp:lastPrinted>
  <dcterms:created xsi:type="dcterms:W3CDTF">2008-11-26T18:38:25Z</dcterms:created>
  <dcterms:modified xsi:type="dcterms:W3CDTF">2024-11-05T17:23:17Z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itor">
    <vt:lpwstr>Presentation Helper</vt:lpwstr>
  </property>
</Properties>
</file>